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59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452"/>
    <a:srgbClr val="1B1B1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平井 良明" userId="28b71b8c-25c1-4b5a-96aa-ce295bc09c55" providerId="ADAL" clId="{956DFC34-7C31-4D38-B032-2FFEC46850B8}"/>
    <pc:docChg chg="undo custSel modSld">
      <pc:chgData name="平井 良明" userId="28b71b8c-25c1-4b5a-96aa-ce295bc09c55" providerId="ADAL" clId="{956DFC34-7C31-4D38-B032-2FFEC46850B8}" dt="2020-05-01T02:50:52.418" v="203"/>
      <pc:docMkLst>
        <pc:docMk/>
      </pc:docMkLst>
      <pc:sldChg chg="delSp mod modTransition modShow">
        <pc:chgData name="平井 良明" userId="28b71b8c-25c1-4b5a-96aa-ce295bc09c55" providerId="ADAL" clId="{956DFC34-7C31-4D38-B032-2FFEC46850B8}" dt="2020-05-01T02:50:48.443" v="200"/>
        <pc:sldMkLst>
          <pc:docMk/>
          <pc:sldMk cId="116983566" sldId="256"/>
        </pc:sldMkLst>
        <pc:picChg chg="del">
          <ac:chgData name="平井 良明" userId="28b71b8c-25c1-4b5a-96aa-ce295bc09c55" providerId="ADAL" clId="{956DFC34-7C31-4D38-B032-2FFEC46850B8}" dt="2020-05-01T02:13:23.928" v="177" actId="478"/>
          <ac:picMkLst>
            <pc:docMk/>
            <pc:sldMk cId="116983566" sldId="256"/>
            <ac:picMk id="1026" creationId="{CBEBA410-08B9-4A8E-BF51-8B7FD460EE81}"/>
          </ac:picMkLst>
        </pc:picChg>
      </pc:sldChg>
      <pc:sldChg chg="modTransition">
        <pc:chgData name="平井 良明" userId="28b71b8c-25c1-4b5a-96aa-ce295bc09c55" providerId="ADAL" clId="{956DFC34-7C31-4D38-B032-2FFEC46850B8}" dt="2020-05-01T02:50:52.418" v="203"/>
        <pc:sldMkLst>
          <pc:docMk/>
          <pc:sldMk cId="3256930977" sldId="257"/>
        </pc:sldMkLst>
      </pc:sldChg>
      <pc:sldChg chg="addSp delSp modSp mod modTransition">
        <pc:chgData name="平井 良明" userId="28b71b8c-25c1-4b5a-96aa-ce295bc09c55" providerId="ADAL" clId="{956DFC34-7C31-4D38-B032-2FFEC46850B8}" dt="2020-05-01T02:50:21.364" v="197"/>
        <pc:sldMkLst>
          <pc:docMk/>
          <pc:sldMk cId="3129178013" sldId="258"/>
        </pc:sldMkLst>
        <pc:spChg chg="add del">
          <ac:chgData name="平井 良明" userId="28b71b8c-25c1-4b5a-96aa-ce295bc09c55" providerId="ADAL" clId="{956DFC34-7C31-4D38-B032-2FFEC46850B8}" dt="2020-05-01T00:36:25.114" v="5" actId="478"/>
          <ac:spMkLst>
            <pc:docMk/>
            <pc:sldMk cId="3129178013" sldId="258"/>
            <ac:spMk id="11" creationId="{2EF43713-9D71-4176-B3E6-25F82F1796C0}"/>
          </ac:spMkLst>
        </pc:spChg>
        <pc:grpChg chg="add del">
          <ac:chgData name="平井 良明" userId="28b71b8c-25c1-4b5a-96aa-ce295bc09c55" providerId="ADAL" clId="{956DFC34-7C31-4D38-B032-2FFEC46850B8}" dt="2020-05-01T00:36:28.482" v="6" actId="478"/>
          <ac:grpSpMkLst>
            <pc:docMk/>
            <pc:sldMk cId="3129178013" sldId="258"/>
            <ac:grpSpMk id="24" creationId="{6F2DE0B0-E2BB-43E4-8789-24E33367BDBB}"/>
          </ac:grpSpMkLst>
        </pc:grpChg>
        <pc:grpChg chg="add del">
          <ac:chgData name="平井 良明" userId="28b71b8c-25c1-4b5a-96aa-ce295bc09c55" providerId="ADAL" clId="{956DFC34-7C31-4D38-B032-2FFEC46850B8}" dt="2020-05-01T00:35:45.618" v="2"/>
          <ac:grpSpMkLst>
            <pc:docMk/>
            <pc:sldMk cId="3129178013" sldId="258"/>
            <ac:grpSpMk id="37" creationId="{553C7144-43C4-4CCC-9C40-ACBAF45524E7}"/>
          </ac:grpSpMkLst>
        </pc:grpChg>
        <pc:picChg chg="add mod">
          <ac:chgData name="平井 良明" userId="28b71b8c-25c1-4b5a-96aa-ce295bc09c55" providerId="ADAL" clId="{956DFC34-7C31-4D38-B032-2FFEC46850B8}" dt="2020-05-01T00:36:35.469" v="9" actId="1076"/>
          <ac:picMkLst>
            <pc:docMk/>
            <pc:sldMk cId="3129178013" sldId="258"/>
            <ac:picMk id="7170" creationId="{372CA7A4-596F-444F-8E07-685949281A6C}"/>
          </ac:picMkLst>
        </pc:picChg>
      </pc:sldChg>
      <pc:sldChg chg="addSp delSp modSp modTransition">
        <pc:chgData name="平井 良明" userId="28b71b8c-25c1-4b5a-96aa-ce295bc09c55" providerId="ADAL" clId="{956DFC34-7C31-4D38-B032-2FFEC46850B8}" dt="2020-05-01T02:50:21.364" v="197"/>
        <pc:sldMkLst>
          <pc:docMk/>
          <pc:sldMk cId="933561059" sldId="259"/>
        </pc:sldMkLst>
        <pc:grpChg chg="del">
          <ac:chgData name="平井 良明" userId="28b71b8c-25c1-4b5a-96aa-ce295bc09c55" providerId="ADAL" clId="{956DFC34-7C31-4D38-B032-2FFEC46850B8}" dt="2020-05-01T01:20:28.638" v="151" actId="478"/>
          <ac:grpSpMkLst>
            <pc:docMk/>
            <pc:sldMk cId="933561059" sldId="259"/>
            <ac:grpSpMk id="28" creationId="{8455BEEB-7764-468D-95D4-E0013875923F}"/>
          </ac:grpSpMkLst>
        </pc:grpChg>
        <pc:grpChg chg="del">
          <ac:chgData name="平井 良明" userId="28b71b8c-25c1-4b5a-96aa-ce295bc09c55" providerId="ADAL" clId="{956DFC34-7C31-4D38-B032-2FFEC46850B8}" dt="2020-05-01T01:20:26.743" v="150" actId="478"/>
          <ac:grpSpMkLst>
            <pc:docMk/>
            <pc:sldMk cId="933561059" sldId="259"/>
            <ac:grpSpMk id="41" creationId="{F0884561-F6C4-4C17-9A1C-F96360355AD1}"/>
          </ac:grpSpMkLst>
        </pc:grpChg>
        <pc:grpChg chg="del">
          <ac:chgData name="平井 良明" userId="28b71b8c-25c1-4b5a-96aa-ce295bc09c55" providerId="ADAL" clId="{956DFC34-7C31-4D38-B032-2FFEC46850B8}" dt="2020-05-01T01:20:20.023" v="147" actId="478"/>
          <ac:grpSpMkLst>
            <pc:docMk/>
            <pc:sldMk cId="933561059" sldId="259"/>
            <ac:grpSpMk id="53" creationId="{4AABC93C-C020-4A45-8B7D-3A70EB13366E}"/>
          </ac:grpSpMkLst>
        </pc:grpChg>
        <pc:picChg chg="add mod">
          <ac:chgData name="平井 良明" userId="28b71b8c-25c1-4b5a-96aa-ce295bc09c55" providerId="ADAL" clId="{956DFC34-7C31-4D38-B032-2FFEC46850B8}" dt="2020-05-01T01:20:23.645" v="149" actId="167"/>
          <ac:picMkLst>
            <pc:docMk/>
            <pc:sldMk cId="933561059" sldId="259"/>
            <ac:picMk id="101" creationId="{78510192-260F-48E5-ABB3-48405D117B29}"/>
          </ac:picMkLst>
        </pc:picChg>
        <pc:picChg chg="add mod">
          <ac:chgData name="平井 良明" userId="28b71b8c-25c1-4b5a-96aa-ce295bc09c55" providerId="ADAL" clId="{956DFC34-7C31-4D38-B032-2FFEC46850B8}" dt="2020-05-01T01:22:11.477" v="167" actId="1076"/>
          <ac:picMkLst>
            <pc:docMk/>
            <pc:sldMk cId="933561059" sldId="259"/>
            <ac:picMk id="102" creationId="{178DA267-3687-4AB4-BE67-60FD7D8BB0FC}"/>
          </ac:picMkLst>
        </pc:picChg>
        <pc:picChg chg="add mod">
          <ac:chgData name="平井 良明" userId="28b71b8c-25c1-4b5a-96aa-ce295bc09c55" providerId="ADAL" clId="{956DFC34-7C31-4D38-B032-2FFEC46850B8}" dt="2020-05-01T01:22:09.490" v="166" actId="1076"/>
          <ac:picMkLst>
            <pc:docMk/>
            <pc:sldMk cId="933561059" sldId="259"/>
            <ac:picMk id="103" creationId="{0E81CD48-4B23-42CF-BCD9-69C56AC5365F}"/>
          </ac:picMkLst>
        </pc:picChg>
      </pc:sldChg>
      <pc:sldChg chg="addSp delSp modSp mod modTransition">
        <pc:chgData name="平井 良明" userId="28b71b8c-25c1-4b5a-96aa-ce295bc09c55" providerId="ADAL" clId="{956DFC34-7C31-4D38-B032-2FFEC46850B8}" dt="2020-05-01T02:50:21.364" v="197"/>
        <pc:sldMkLst>
          <pc:docMk/>
          <pc:sldMk cId="3363548277" sldId="260"/>
        </pc:sldMkLst>
        <pc:grpChg chg="del">
          <ac:chgData name="平井 良明" userId="28b71b8c-25c1-4b5a-96aa-ce295bc09c55" providerId="ADAL" clId="{956DFC34-7C31-4D38-B032-2FFEC46850B8}" dt="2020-05-01T01:16:21.448" v="108" actId="478"/>
          <ac:grpSpMkLst>
            <pc:docMk/>
            <pc:sldMk cId="3363548277" sldId="260"/>
            <ac:grpSpMk id="19" creationId="{7E5A24DD-BD6A-474A-BB0B-42848C8036E9}"/>
          </ac:grpSpMkLst>
        </pc:grpChg>
        <pc:grpChg chg="mod">
          <ac:chgData name="平井 良明" userId="28b71b8c-25c1-4b5a-96aa-ce295bc09c55" providerId="ADAL" clId="{956DFC34-7C31-4D38-B032-2FFEC46850B8}" dt="2020-05-01T01:14:59.600" v="101" actId="1076"/>
          <ac:grpSpMkLst>
            <pc:docMk/>
            <pc:sldMk cId="3363548277" sldId="260"/>
            <ac:grpSpMk id="27" creationId="{8FBBB5E4-8535-4F18-8D64-0ADB07388141}"/>
          </ac:grpSpMkLst>
        </pc:grpChg>
        <pc:grpChg chg="del mod">
          <ac:chgData name="平井 良明" userId="28b71b8c-25c1-4b5a-96aa-ce295bc09c55" providerId="ADAL" clId="{956DFC34-7C31-4D38-B032-2FFEC46850B8}" dt="2020-05-01T01:16:43.501" v="115" actId="478"/>
          <ac:grpSpMkLst>
            <pc:docMk/>
            <pc:sldMk cId="3363548277" sldId="260"/>
            <ac:grpSpMk id="41" creationId="{55DF9F57-E866-4682-A0FC-F33FEB5F69E3}"/>
          </ac:grpSpMkLst>
        </pc:grpChg>
        <pc:grpChg chg="del mod">
          <ac:chgData name="平井 良明" userId="28b71b8c-25c1-4b5a-96aa-ce295bc09c55" providerId="ADAL" clId="{956DFC34-7C31-4D38-B032-2FFEC46850B8}" dt="2020-05-01T01:17:15.445" v="118" actId="478"/>
          <ac:grpSpMkLst>
            <pc:docMk/>
            <pc:sldMk cId="3363548277" sldId="260"/>
            <ac:grpSpMk id="49" creationId="{33589232-A96E-4752-B0C0-5F9F472CE266}"/>
          </ac:grpSpMkLst>
        </pc:grpChg>
        <pc:picChg chg="del">
          <ac:chgData name="平井 良明" userId="28b71b8c-25c1-4b5a-96aa-ce295bc09c55" providerId="ADAL" clId="{956DFC34-7C31-4D38-B032-2FFEC46850B8}" dt="2020-05-01T01:17:25.244" v="124" actId="478"/>
          <ac:picMkLst>
            <pc:docMk/>
            <pc:sldMk cId="3363548277" sldId="260"/>
            <ac:picMk id="15" creationId="{2EDB995D-B469-4411-BE17-7E4792C788C9}"/>
          </ac:picMkLst>
        </pc:picChg>
        <pc:picChg chg="mod">
          <ac:chgData name="平井 良明" userId="28b71b8c-25c1-4b5a-96aa-ce295bc09c55" providerId="ADAL" clId="{956DFC34-7C31-4D38-B032-2FFEC46850B8}" dt="2020-05-01T01:16:30.467" v="112" actId="1076"/>
          <ac:picMkLst>
            <pc:docMk/>
            <pc:sldMk cId="3363548277" sldId="260"/>
            <ac:picMk id="42" creationId="{5A48A903-BA4A-458E-9958-2538593F568B}"/>
          </ac:picMkLst>
        </pc:picChg>
        <pc:picChg chg="add del mod">
          <ac:chgData name="平井 良明" userId="28b71b8c-25c1-4b5a-96aa-ce295bc09c55" providerId="ADAL" clId="{956DFC34-7C31-4D38-B032-2FFEC46850B8}" dt="2020-05-01T01:15:44.727" v="107" actId="21"/>
          <ac:picMkLst>
            <pc:docMk/>
            <pc:sldMk cId="3363548277" sldId="260"/>
            <ac:picMk id="56" creationId="{C49084D3-DF3C-4612-BAA6-A266E5FA2664}"/>
          </ac:picMkLst>
        </pc:picChg>
        <pc:picChg chg="add mod">
          <ac:chgData name="平井 良明" userId="28b71b8c-25c1-4b5a-96aa-ce295bc09c55" providerId="ADAL" clId="{956DFC34-7C31-4D38-B032-2FFEC46850B8}" dt="2020-05-01T01:17:20.297" v="122" actId="571"/>
          <ac:picMkLst>
            <pc:docMk/>
            <pc:sldMk cId="3363548277" sldId="260"/>
            <ac:picMk id="60" creationId="{BD943436-5F05-42B8-8755-A8ADE621DC02}"/>
          </ac:picMkLst>
        </pc:picChg>
        <pc:picChg chg="add mod">
          <ac:chgData name="平井 良明" userId="28b71b8c-25c1-4b5a-96aa-ce295bc09c55" providerId="ADAL" clId="{956DFC34-7C31-4D38-B032-2FFEC46850B8}" dt="2020-05-01T01:16:41.546" v="114" actId="1076"/>
          <ac:picMkLst>
            <pc:docMk/>
            <pc:sldMk cId="3363548277" sldId="260"/>
            <ac:picMk id="1032" creationId="{842D128B-14C7-42C7-9AA7-87619ACAC454}"/>
          </ac:picMkLst>
        </pc:picChg>
        <pc:picChg chg="add mod">
          <ac:chgData name="平井 良明" userId="28b71b8c-25c1-4b5a-96aa-ce295bc09c55" providerId="ADAL" clId="{956DFC34-7C31-4D38-B032-2FFEC46850B8}" dt="2020-05-01T01:17:03.100" v="117" actId="1076"/>
          <ac:picMkLst>
            <pc:docMk/>
            <pc:sldMk cId="3363548277" sldId="260"/>
            <ac:picMk id="1034" creationId="{DDD6E344-F640-4468-BDB0-11CF384578EC}"/>
          </ac:picMkLst>
        </pc:picChg>
        <pc:picChg chg="add mod">
          <ac:chgData name="平井 良明" userId="28b71b8c-25c1-4b5a-96aa-ce295bc09c55" providerId="ADAL" clId="{956DFC34-7C31-4D38-B032-2FFEC46850B8}" dt="2020-05-01T01:17:23.935" v="123" actId="1076"/>
          <ac:picMkLst>
            <pc:docMk/>
            <pc:sldMk cId="3363548277" sldId="260"/>
            <ac:picMk id="1036" creationId="{900FA175-9259-4C76-87CC-FED8BEA7EC55}"/>
          </ac:picMkLst>
        </pc:picChg>
        <pc:picChg chg="add mod">
          <ac:chgData name="平井 良明" userId="28b71b8c-25c1-4b5a-96aa-ce295bc09c55" providerId="ADAL" clId="{956DFC34-7C31-4D38-B032-2FFEC46850B8}" dt="2020-05-01T01:17:34.308" v="126" actId="1076"/>
          <ac:picMkLst>
            <pc:docMk/>
            <pc:sldMk cId="3363548277" sldId="260"/>
            <ac:picMk id="1038" creationId="{EFCECCD6-A14F-4398-9345-6B780BEE8AB8}"/>
          </ac:picMkLst>
        </pc:picChg>
      </pc:sldChg>
      <pc:sldChg chg="addSp delSp modSp modTransition">
        <pc:chgData name="平井 良明" userId="28b71b8c-25c1-4b5a-96aa-ce295bc09c55" providerId="ADAL" clId="{956DFC34-7C31-4D38-B032-2FFEC46850B8}" dt="2020-05-01T02:50:21.364" v="197"/>
        <pc:sldMkLst>
          <pc:docMk/>
          <pc:sldMk cId="778270103" sldId="261"/>
        </pc:sldMkLst>
        <pc:spChg chg="mod">
          <ac:chgData name="平井 良明" userId="28b71b8c-25c1-4b5a-96aa-ce295bc09c55" providerId="ADAL" clId="{956DFC34-7C31-4D38-B032-2FFEC46850B8}" dt="2020-05-01T00:36:52.905" v="14" actId="164"/>
          <ac:spMkLst>
            <pc:docMk/>
            <pc:sldMk cId="778270103" sldId="261"/>
            <ac:spMk id="57" creationId="{DE789449-972C-49E9-A59E-188E40EA01FF}"/>
          </ac:spMkLst>
        </pc:spChg>
        <pc:grpChg chg="mod">
          <ac:chgData name="平井 良明" userId="28b71b8c-25c1-4b5a-96aa-ce295bc09c55" providerId="ADAL" clId="{956DFC34-7C31-4D38-B032-2FFEC46850B8}" dt="2020-05-01T00:36:52.905" v="14" actId="164"/>
          <ac:grpSpMkLst>
            <pc:docMk/>
            <pc:sldMk cId="778270103" sldId="261"/>
            <ac:grpSpMk id="4" creationId="{9E5E30D5-CF06-4AEC-A7EC-4E4CA33E51E4}"/>
          </ac:grpSpMkLst>
        </pc:grpChg>
        <pc:grpChg chg="mod">
          <ac:chgData name="平井 良明" userId="28b71b8c-25c1-4b5a-96aa-ce295bc09c55" providerId="ADAL" clId="{956DFC34-7C31-4D38-B032-2FFEC46850B8}" dt="2020-05-01T00:36:41.569" v="11" actId="1076"/>
          <ac:grpSpMkLst>
            <pc:docMk/>
            <pc:sldMk cId="778270103" sldId="261"/>
            <ac:grpSpMk id="8" creationId="{99F22380-C9F0-4552-94CD-0FAED19B8BBD}"/>
          </ac:grpSpMkLst>
        </pc:grpChg>
        <pc:grpChg chg="mod">
          <ac:chgData name="平井 良明" userId="28b71b8c-25c1-4b5a-96aa-ce295bc09c55" providerId="ADAL" clId="{956DFC34-7C31-4D38-B032-2FFEC46850B8}" dt="2020-05-01T00:36:41.569" v="11" actId="1076"/>
          <ac:grpSpMkLst>
            <pc:docMk/>
            <pc:sldMk cId="778270103" sldId="261"/>
            <ac:grpSpMk id="9" creationId="{DE25E295-776C-41E0-BAED-3ABF801B50D5}"/>
          </ac:grpSpMkLst>
        </pc:grpChg>
        <pc:grpChg chg="del mod">
          <ac:chgData name="平井 良明" userId="28b71b8c-25c1-4b5a-96aa-ce295bc09c55" providerId="ADAL" clId="{956DFC34-7C31-4D38-B032-2FFEC46850B8}" dt="2020-05-01T00:49:12.056" v="15" actId="478"/>
          <ac:grpSpMkLst>
            <pc:docMk/>
            <pc:sldMk cId="778270103" sldId="261"/>
            <ac:grpSpMk id="24" creationId="{6F2DE0B0-E2BB-43E4-8789-24E33367BDBB}"/>
          </ac:grpSpMkLst>
        </pc:grpChg>
        <pc:grpChg chg="mod">
          <ac:chgData name="平井 良明" userId="28b71b8c-25c1-4b5a-96aa-ce295bc09c55" providerId="ADAL" clId="{956DFC34-7C31-4D38-B032-2FFEC46850B8}" dt="2020-05-01T00:36:52.905" v="14" actId="164"/>
          <ac:grpSpMkLst>
            <pc:docMk/>
            <pc:sldMk cId="778270103" sldId="261"/>
            <ac:grpSpMk id="37" creationId="{FE1A8F48-28DB-4752-A43B-86930E543EBF}"/>
          </ac:grpSpMkLst>
        </pc:grpChg>
        <pc:grpChg chg="add del mod">
          <ac:chgData name="平井 良明" userId="28b71b8c-25c1-4b5a-96aa-ce295bc09c55" providerId="ADAL" clId="{956DFC34-7C31-4D38-B032-2FFEC46850B8}" dt="2020-05-01T00:49:20.649" v="19" actId="478"/>
          <ac:grpSpMkLst>
            <pc:docMk/>
            <pc:sldMk cId="778270103" sldId="261"/>
            <ac:grpSpMk id="2049" creationId="{181EEF1D-C7F0-4A98-BF5E-09D698C5077F}"/>
          </ac:grpSpMkLst>
        </pc:grpChg>
        <pc:picChg chg="mod">
          <ac:chgData name="平井 良明" userId="28b71b8c-25c1-4b5a-96aa-ce295bc09c55" providerId="ADAL" clId="{956DFC34-7C31-4D38-B032-2FFEC46850B8}" dt="2020-05-01T00:36:52.905" v="14" actId="164"/>
          <ac:picMkLst>
            <pc:docMk/>
            <pc:sldMk cId="778270103" sldId="261"/>
            <ac:picMk id="56" creationId="{1D4A1E95-2272-47EB-8E36-DAC60C070CB9}"/>
          </ac:picMkLst>
        </pc:picChg>
        <pc:picChg chg="mod">
          <ac:chgData name="平井 良明" userId="28b71b8c-25c1-4b5a-96aa-ce295bc09c55" providerId="ADAL" clId="{956DFC34-7C31-4D38-B032-2FFEC46850B8}" dt="2020-05-01T00:36:52.905" v="14" actId="164"/>
          <ac:picMkLst>
            <pc:docMk/>
            <pc:sldMk cId="778270103" sldId="261"/>
            <ac:picMk id="59" creationId="{31CC11F8-53C8-4442-B3BB-D7BACFE27602}"/>
          </ac:picMkLst>
        </pc:picChg>
        <pc:picChg chg="add mod">
          <ac:chgData name="平井 良明" userId="28b71b8c-25c1-4b5a-96aa-ce295bc09c55" providerId="ADAL" clId="{956DFC34-7C31-4D38-B032-2FFEC46850B8}" dt="2020-05-01T00:49:38.184" v="24" actId="1076"/>
          <ac:picMkLst>
            <pc:docMk/>
            <pc:sldMk cId="778270103" sldId="261"/>
            <ac:picMk id="8194" creationId="{A6D0052D-0C4E-4807-9271-C4532623C62B}"/>
          </ac:picMkLst>
        </pc:picChg>
        <pc:picChg chg="add mod">
          <ac:chgData name="平井 良明" userId="28b71b8c-25c1-4b5a-96aa-ce295bc09c55" providerId="ADAL" clId="{956DFC34-7C31-4D38-B032-2FFEC46850B8}" dt="2020-05-01T00:49:36.182" v="23" actId="1076"/>
          <ac:picMkLst>
            <pc:docMk/>
            <pc:sldMk cId="778270103" sldId="261"/>
            <ac:picMk id="8196" creationId="{61872DDF-694C-4173-B6DE-26D8194CFEEA}"/>
          </ac:picMkLst>
        </pc:picChg>
      </pc:sldChg>
      <pc:sldChg chg="addSp delSp modSp mod modTransition">
        <pc:chgData name="平井 良明" userId="28b71b8c-25c1-4b5a-96aa-ce295bc09c55" providerId="ADAL" clId="{956DFC34-7C31-4D38-B032-2FFEC46850B8}" dt="2020-05-01T02:50:21.364" v="197"/>
        <pc:sldMkLst>
          <pc:docMk/>
          <pc:sldMk cId="2661326227" sldId="262"/>
        </pc:sldMkLst>
        <pc:spChg chg="mod">
          <ac:chgData name="平井 良明" userId="28b71b8c-25c1-4b5a-96aa-ce295bc09c55" providerId="ADAL" clId="{956DFC34-7C31-4D38-B032-2FFEC46850B8}" dt="2020-05-01T00:49:50.459" v="27" actId="164"/>
          <ac:spMkLst>
            <pc:docMk/>
            <pc:sldMk cId="2661326227" sldId="262"/>
            <ac:spMk id="71" creationId="{17015E47-8327-4596-BB2D-5DEE506FA763}"/>
          </ac:spMkLst>
        </pc:spChg>
        <pc:spChg chg="mod">
          <ac:chgData name="平井 良明" userId="28b71b8c-25c1-4b5a-96aa-ce295bc09c55" providerId="ADAL" clId="{956DFC34-7C31-4D38-B032-2FFEC46850B8}" dt="2020-05-01T00:49:53.511" v="28" actId="164"/>
          <ac:spMkLst>
            <pc:docMk/>
            <pc:sldMk cId="2661326227" sldId="262"/>
            <ac:spMk id="72" creationId="{F4EED31C-70D7-45B8-B5D3-AEA9D4191140}"/>
          </ac:spMkLst>
        </pc:spChg>
        <pc:spChg chg="add del mod ord topLvl">
          <ac:chgData name="平井 良明" userId="28b71b8c-25c1-4b5a-96aa-ce295bc09c55" providerId="ADAL" clId="{956DFC34-7C31-4D38-B032-2FFEC46850B8}" dt="2020-05-01T01:13:21.203" v="88" actId="478"/>
          <ac:spMkLst>
            <pc:docMk/>
            <pc:sldMk cId="2661326227" sldId="262"/>
            <ac:spMk id="77" creationId="{F06301C8-9F53-4E0C-B966-D8C10211D046}"/>
          </ac:spMkLst>
        </pc:spChg>
        <pc:spChg chg="add mod ord">
          <ac:chgData name="平井 良明" userId="28b71b8c-25c1-4b5a-96aa-ce295bc09c55" providerId="ADAL" clId="{956DFC34-7C31-4D38-B032-2FFEC46850B8}" dt="2020-05-01T00:58:08.942" v="82" actId="1076"/>
          <ac:spMkLst>
            <pc:docMk/>
            <pc:sldMk cId="2661326227" sldId="262"/>
            <ac:spMk id="82" creationId="{725C12FE-F7E7-4D5D-88E1-C681AB2CC51B}"/>
          </ac:spMkLst>
        </pc:spChg>
        <pc:grpChg chg="mod">
          <ac:chgData name="平井 良明" userId="28b71b8c-25c1-4b5a-96aa-ce295bc09c55" providerId="ADAL" clId="{956DFC34-7C31-4D38-B032-2FFEC46850B8}" dt="2020-05-01T00:49:53.511" v="28" actId="164"/>
          <ac:grpSpMkLst>
            <pc:docMk/>
            <pc:sldMk cId="2661326227" sldId="262"/>
            <ac:grpSpMk id="37" creationId="{E4305D7E-34DF-4482-A5D9-459D3B071297}"/>
          </ac:grpSpMkLst>
        </pc:grpChg>
        <pc:grpChg chg="add del mod">
          <ac:chgData name="平井 良明" userId="28b71b8c-25c1-4b5a-96aa-ce295bc09c55" providerId="ADAL" clId="{956DFC34-7C31-4D38-B032-2FFEC46850B8}" dt="2020-05-01T00:49:50.459" v="27" actId="164"/>
          <ac:grpSpMkLst>
            <pc:docMk/>
            <pc:sldMk cId="2661326227" sldId="262"/>
            <ac:grpSpMk id="38" creationId="{0484C907-D809-4099-9B49-EBFFD4D46487}"/>
          </ac:grpSpMkLst>
        </pc:grpChg>
        <pc:grpChg chg="add del mod">
          <ac:chgData name="平井 良明" userId="28b71b8c-25c1-4b5a-96aa-ce295bc09c55" providerId="ADAL" clId="{956DFC34-7C31-4D38-B032-2FFEC46850B8}" dt="2020-05-01T00:49:57.045" v="29" actId="21"/>
          <ac:grpSpMkLst>
            <pc:docMk/>
            <pc:sldMk cId="2661326227" sldId="262"/>
            <ac:grpSpMk id="75" creationId="{83405B6D-7424-4ECB-93AF-E02B9336CF47}"/>
          </ac:grpSpMkLst>
        </pc:grpChg>
        <pc:grpChg chg="add del mod">
          <ac:chgData name="平井 良明" userId="28b71b8c-25c1-4b5a-96aa-ce295bc09c55" providerId="ADAL" clId="{956DFC34-7C31-4D38-B032-2FFEC46850B8}" dt="2020-05-01T00:50:11.031" v="30" actId="21"/>
          <ac:grpSpMkLst>
            <pc:docMk/>
            <pc:sldMk cId="2661326227" sldId="262"/>
            <ac:grpSpMk id="76" creationId="{FCC134AB-13FB-4929-ABF8-B016032E09A7}"/>
          </ac:grpSpMkLst>
        </pc:grpChg>
        <pc:grpChg chg="add del mod">
          <ac:chgData name="平井 良明" userId="28b71b8c-25c1-4b5a-96aa-ce295bc09c55" providerId="ADAL" clId="{956DFC34-7C31-4D38-B032-2FFEC46850B8}" dt="2020-05-01T01:13:09.374" v="83" actId="478"/>
          <ac:grpSpMkLst>
            <pc:docMk/>
            <pc:sldMk cId="2661326227" sldId="262"/>
            <ac:grpSpMk id="84" creationId="{8BB03260-689E-4A6E-A493-84A50A1F82F1}"/>
          </ac:grpSpMkLst>
        </pc:grpChg>
        <pc:grpChg chg="add del mod">
          <ac:chgData name="平井 良明" userId="28b71b8c-25c1-4b5a-96aa-ce295bc09c55" providerId="ADAL" clId="{956DFC34-7C31-4D38-B032-2FFEC46850B8}" dt="2020-05-01T01:14:02.580" v="96" actId="21"/>
          <ac:grpSpMkLst>
            <pc:docMk/>
            <pc:sldMk cId="2661326227" sldId="262"/>
            <ac:grpSpMk id="89" creationId="{FA38F5DD-7210-4CDA-A808-2A191044608A}"/>
          </ac:grpSpMkLst>
        </pc:grpChg>
        <pc:picChg chg="add del mod topLvl">
          <ac:chgData name="平井 良明" userId="28b71b8c-25c1-4b5a-96aa-ce295bc09c55" providerId="ADAL" clId="{956DFC34-7C31-4D38-B032-2FFEC46850B8}" dt="2020-05-01T01:13:09.374" v="83" actId="478"/>
          <ac:picMkLst>
            <pc:docMk/>
            <pc:sldMk cId="2661326227" sldId="262"/>
            <ac:picMk id="54" creationId="{91604F1A-85F1-4060-A346-24502AF4F835}"/>
          </ac:picMkLst>
        </pc:picChg>
        <pc:picChg chg="add del mod">
          <ac:chgData name="平井 良明" userId="28b71b8c-25c1-4b5a-96aa-ce295bc09c55" providerId="ADAL" clId="{956DFC34-7C31-4D38-B032-2FFEC46850B8}" dt="2020-05-01T00:55:01.927" v="74" actId="164"/>
          <ac:picMkLst>
            <pc:docMk/>
            <pc:sldMk cId="2661326227" sldId="262"/>
            <ac:picMk id="55" creationId="{6BBB5261-1214-4D45-839E-73D644E9007C}"/>
          </ac:picMkLst>
        </pc:picChg>
        <pc:picChg chg="add mod">
          <ac:chgData name="平井 良明" userId="28b71b8c-25c1-4b5a-96aa-ce295bc09c55" providerId="ADAL" clId="{956DFC34-7C31-4D38-B032-2FFEC46850B8}" dt="2020-05-01T00:51:00.204" v="44" actId="1035"/>
          <ac:picMkLst>
            <pc:docMk/>
            <pc:sldMk cId="2661326227" sldId="262"/>
            <ac:picMk id="9218" creationId="{95DCD75E-5F8D-476F-823A-BE539567CC4A}"/>
          </ac:picMkLst>
        </pc:picChg>
        <pc:picChg chg="add mod">
          <ac:chgData name="平井 良明" userId="28b71b8c-25c1-4b5a-96aa-ce295bc09c55" providerId="ADAL" clId="{956DFC34-7C31-4D38-B032-2FFEC46850B8}" dt="2020-05-01T00:51:18.942" v="47" actId="1076"/>
          <ac:picMkLst>
            <pc:docMk/>
            <pc:sldMk cId="2661326227" sldId="262"/>
            <ac:picMk id="9220" creationId="{04714913-24D5-44AF-A04F-9D663923B7D7}"/>
          </ac:picMkLst>
        </pc:picChg>
        <pc:picChg chg="add del">
          <ac:chgData name="平井 良明" userId="28b71b8c-25c1-4b5a-96aa-ce295bc09c55" providerId="ADAL" clId="{956DFC34-7C31-4D38-B032-2FFEC46850B8}" dt="2020-05-01T00:51:45.120" v="51"/>
          <ac:picMkLst>
            <pc:docMk/>
            <pc:sldMk cId="2661326227" sldId="262"/>
            <ac:picMk id="9222" creationId="{C65108AE-750D-494C-8D7B-78A9D710AFCE}"/>
          </ac:picMkLst>
        </pc:picChg>
        <pc:picChg chg="add del">
          <ac:chgData name="平井 良明" userId="28b71b8c-25c1-4b5a-96aa-ce295bc09c55" providerId="ADAL" clId="{956DFC34-7C31-4D38-B032-2FFEC46850B8}" dt="2020-05-01T00:57:21.270" v="76"/>
          <ac:picMkLst>
            <pc:docMk/>
            <pc:sldMk cId="2661326227" sldId="262"/>
            <ac:picMk id="9224" creationId="{5462D3F4-761E-4CC8-81AB-0F556564B7EE}"/>
          </ac:picMkLst>
        </pc:picChg>
        <pc:picChg chg="add del mod">
          <ac:chgData name="平井 良明" userId="28b71b8c-25c1-4b5a-96aa-ce295bc09c55" providerId="ADAL" clId="{956DFC34-7C31-4D38-B032-2FFEC46850B8}" dt="2020-05-01T01:13:26.998" v="90" actId="478"/>
          <ac:picMkLst>
            <pc:docMk/>
            <pc:sldMk cId="2661326227" sldId="262"/>
            <ac:picMk id="9226" creationId="{BE994DE1-EAC7-46D5-8CB2-47846B0C717F}"/>
          </ac:picMkLst>
        </pc:picChg>
        <pc:picChg chg="add mod">
          <ac:chgData name="平井 良明" userId="28b71b8c-25c1-4b5a-96aa-ce295bc09c55" providerId="ADAL" clId="{956DFC34-7C31-4D38-B032-2FFEC46850B8}" dt="2020-05-01T01:13:55.021" v="95" actId="1076"/>
          <ac:picMkLst>
            <pc:docMk/>
            <pc:sldMk cId="2661326227" sldId="262"/>
            <ac:picMk id="9228" creationId="{84519B9B-9C64-4E57-8C30-07B8730C2907}"/>
          </ac:picMkLst>
        </pc:picChg>
        <pc:picChg chg="add mod">
          <ac:chgData name="平井 良明" userId="28b71b8c-25c1-4b5a-96aa-ce295bc09c55" providerId="ADAL" clId="{956DFC34-7C31-4D38-B032-2FFEC46850B8}" dt="2020-05-01T01:15:28.974" v="105" actId="1076"/>
          <ac:picMkLst>
            <pc:docMk/>
            <pc:sldMk cId="2661326227" sldId="262"/>
            <ac:picMk id="9230" creationId="{8338BA76-CFD1-4502-A605-8B84ECE89917}"/>
          </ac:picMkLst>
        </pc:picChg>
        <pc:cxnChg chg="mod">
          <ac:chgData name="平井 良明" userId="28b71b8c-25c1-4b5a-96aa-ce295bc09c55" providerId="ADAL" clId="{956DFC34-7C31-4D38-B032-2FFEC46850B8}" dt="2020-05-01T01:13:09.374" v="83" actId="478"/>
          <ac:cxnSpMkLst>
            <pc:docMk/>
            <pc:sldMk cId="2661326227" sldId="262"/>
            <ac:cxnSpMk id="56" creationId="{72C3FC14-5EE6-4ABC-ACD8-84026985F371}"/>
          </ac:cxnSpMkLst>
        </pc:cxnChg>
        <pc:cxnChg chg="mod">
          <ac:chgData name="平井 良明" userId="28b71b8c-25c1-4b5a-96aa-ce295bc09c55" providerId="ADAL" clId="{956DFC34-7C31-4D38-B032-2FFEC46850B8}" dt="2020-05-01T01:14:02.580" v="96" actId="21"/>
          <ac:cxnSpMkLst>
            <pc:docMk/>
            <pc:sldMk cId="2661326227" sldId="262"/>
            <ac:cxnSpMk id="61" creationId="{00FA268D-9823-4D80-9269-DCD87ECB7370}"/>
          </ac:cxnSpMkLst>
        </pc:cxnChg>
      </pc:sldChg>
      <pc:sldChg chg="addSp delSp modSp mod modTransition">
        <pc:chgData name="平井 良明" userId="28b71b8c-25c1-4b5a-96aa-ce295bc09c55" providerId="ADAL" clId="{956DFC34-7C31-4D38-B032-2FFEC46850B8}" dt="2020-05-01T02:50:21.364" v="197"/>
        <pc:sldMkLst>
          <pc:docMk/>
          <pc:sldMk cId="961105837" sldId="263"/>
        </pc:sldMkLst>
        <pc:spChg chg="mod">
          <ac:chgData name="平井 良明" userId="28b71b8c-25c1-4b5a-96aa-ce295bc09c55" providerId="ADAL" clId="{956DFC34-7C31-4D38-B032-2FFEC46850B8}" dt="2020-05-01T01:18:33.506" v="134" actId="1076"/>
          <ac:spMkLst>
            <pc:docMk/>
            <pc:sldMk cId="961105837" sldId="263"/>
            <ac:spMk id="32" creationId="{A6271639-CE32-4584-8E65-FC11ABEBB347}"/>
          </ac:spMkLst>
        </pc:spChg>
        <pc:grpChg chg="del">
          <ac:chgData name="平井 良明" userId="28b71b8c-25c1-4b5a-96aa-ce295bc09c55" providerId="ADAL" clId="{956DFC34-7C31-4D38-B032-2FFEC46850B8}" dt="2020-05-01T01:17:59.885" v="128" actId="478"/>
          <ac:grpSpMkLst>
            <pc:docMk/>
            <pc:sldMk cId="961105837" sldId="263"/>
            <ac:grpSpMk id="3" creationId="{37E2C730-08A0-4197-9A15-804B3C21F30F}"/>
          </ac:grpSpMkLst>
        </pc:grpChg>
        <pc:grpChg chg="del">
          <ac:chgData name="平井 良明" userId="28b71b8c-25c1-4b5a-96aa-ce295bc09c55" providerId="ADAL" clId="{956DFC34-7C31-4D38-B032-2FFEC46850B8}" dt="2020-05-01T01:19:06.775" v="139" actId="478"/>
          <ac:grpSpMkLst>
            <pc:docMk/>
            <pc:sldMk cId="961105837" sldId="263"/>
            <ac:grpSpMk id="23" creationId="{7A15513D-1DFC-4D6D-9A1B-786AD37695D3}"/>
          </ac:grpSpMkLst>
        </pc:grpChg>
        <pc:grpChg chg="del">
          <ac:chgData name="平井 良明" userId="28b71b8c-25c1-4b5a-96aa-ce295bc09c55" providerId="ADAL" clId="{956DFC34-7C31-4D38-B032-2FFEC46850B8}" dt="2020-05-01T01:19:06.775" v="139" actId="478"/>
          <ac:grpSpMkLst>
            <pc:docMk/>
            <pc:sldMk cId="961105837" sldId="263"/>
            <ac:grpSpMk id="27" creationId="{8D61D3A9-E1AD-4B58-AF1F-BCD182D39BE1}"/>
          </ac:grpSpMkLst>
        </pc:grpChg>
        <pc:picChg chg="del">
          <ac:chgData name="平井 良明" userId="28b71b8c-25c1-4b5a-96aa-ce295bc09c55" providerId="ADAL" clId="{956DFC34-7C31-4D38-B032-2FFEC46850B8}" dt="2020-05-01T01:18:38.415" v="135" actId="21"/>
          <ac:picMkLst>
            <pc:docMk/>
            <pc:sldMk cId="961105837" sldId="263"/>
            <ac:picMk id="18" creationId="{90CF1EAA-36EE-47E3-BFF8-811DA28A399D}"/>
          </ac:picMkLst>
        </pc:picChg>
        <pc:picChg chg="add mod">
          <ac:chgData name="平井 良明" userId="28b71b8c-25c1-4b5a-96aa-ce295bc09c55" providerId="ADAL" clId="{956DFC34-7C31-4D38-B032-2FFEC46850B8}" dt="2020-05-01T01:19:38.678" v="146" actId="1076"/>
          <ac:picMkLst>
            <pc:docMk/>
            <pc:sldMk cId="961105837" sldId="263"/>
            <ac:picMk id="42" creationId="{D649F8AD-4A8A-4263-B61B-9A22321916E9}"/>
          </ac:picMkLst>
        </pc:picChg>
        <pc:picChg chg="add mod">
          <ac:chgData name="平井 良明" userId="28b71b8c-25c1-4b5a-96aa-ce295bc09c55" providerId="ADAL" clId="{956DFC34-7C31-4D38-B032-2FFEC46850B8}" dt="2020-05-01T01:19:30.062" v="144" actId="1076"/>
          <ac:picMkLst>
            <pc:docMk/>
            <pc:sldMk cId="961105837" sldId="263"/>
            <ac:picMk id="43" creationId="{D18D1280-047D-45FD-93AE-F1441C848622}"/>
          </ac:picMkLst>
        </pc:picChg>
        <pc:picChg chg="add del">
          <ac:chgData name="平井 良明" userId="28b71b8c-25c1-4b5a-96aa-ce295bc09c55" providerId="ADAL" clId="{956DFC34-7C31-4D38-B032-2FFEC46850B8}" dt="2020-05-01T01:20:43.701" v="156"/>
          <ac:picMkLst>
            <pc:docMk/>
            <pc:sldMk cId="961105837" sldId="263"/>
            <ac:picMk id="44" creationId="{BA68FB72-6182-4DB5-950C-02F9DAC8CC44}"/>
          </ac:picMkLst>
        </pc:picChg>
        <pc:picChg chg="add mod">
          <ac:chgData name="平井 良明" userId="28b71b8c-25c1-4b5a-96aa-ce295bc09c55" providerId="ADAL" clId="{956DFC34-7C31-4D38-B032-2FFEC46850B8}" dt="2020-05-01T01:20:42.840" v="155" actId="571"/>
          <ac:picMkLst>
            <pc:docMk/>
            <pc:sldMk cId="961105837" sldId="263"/>
            <ac:picMk id="45" creationId="{A703A700-BDF3-41BC-8219-E62CA135DC80}"/>
          </ac:picMkLst>
        </pc:picChg>
        <pc:picChg chg="add mod">
          <ac:chgData name="平井 良明" userId="28b71b8c-25c1-4b5a-96aa-ce295bc09c55" providerId="ADAL" clId="{956DFC34-7C31-4D38-B032-2FFEC46850B8}" dt="2020-05-01T01:19:34.824" v="145" actId="167"/>
          <ac:picMkLst>
            <pc:docMk/>
            <pc:sldMk cId="961105837" sldId="263"/>
            <ac:picMk id="4098" creationId="{CF284820-B568-4919-939A-0E39D210D28F}"/>
          </ac:picMkLst>
        </pc:picChg>
        <pc:picChg chg="add mod">
          <ac:chgData name="平井 良明" userId="28b71b8c-25c1-4b5a-96aa-ce295bc09c55" providerId="ADAL" clId="{956DFC34-7C31-4D38-B032-2FFEC46850B8}" dt="2020-05-01T01:19:01.350" v="138" actId="1076"/>
          <ac:picMkLst>
            <pc:docMk/>
            <pc:sldMk cId="961105837" sldId="263"/>
            <ac:picMk id="4100" creationId="{344A2F00-551C-451E-931F-472BBA7C3E71}"/>
          </ac:picMkLst>
        </pc:picChg>
      </pc:sldChg>
      <pc:sldChg chg="modTransition">
        <pc:chgData name="平井 良明" userId="28b71b8c-25c1-4b5a-96aa-ce295bc09c55" providerId="ADAL" clId="{956DFC34-7C31-4D38-B032-2FFEC46850B8}" dt="2020-05-01T02:50:21.364" v="197"/>
        <pc:sldMkLst>
          <pc:docMk/>
          <pc:sldMk cId="1924281701" sldId="264"/>
        </pc:sldMkLst>
      </pc:sldChg>
      <pc:sldChg chg="modTransition">
        <pc:chgData name="平井 良明" userId="28b71b8c-25c1-4b5a-96aa-ce295bc09c55" providerId="ADAL" clId="{956DFC34-7C31-4D38-B032-2FFEC46850B8}" dt="2020-05-01T02:50:21.364" v="197"/>
        <pc:sldMkLst>
          <pc:docMk/>
          <pc:sldMk cId="867770293" sldId="265"/>
        </pc:sldMkLst>
      </pc:sldChg>
      <pc:sldChg chg="addSp delSp modSp mod modTransition">
        <pc:chgData name="平井 良明" userId="28b71b8c-25c1-4b5a-96aa-ce295bc09c55" providerId="ADAL" clId="{956DFC34-7C31-4D38-B032-2FFEC46850B8}" dt="2020-05-01T02:50:21.364" v="197"/>
        <pc:sldMkLst>
          <pc:docMk/>
          <pc:sldMk cId="1428242101" sldId="266"/>
        </pc:sldMkLst>
        <pc:grpChg chg="del">
          <ac:chgData name="平井 良明" userId="28b71b8c-25c1-4b5a-96aa-ce295bc09c55" providerId="ADAL" clId="{956DFC34-7C31-4D38-B032-2FFEC46850B8}" dt="2020-05-01T01:22:25.878" v="168" actId="478"/>
          <ac:grpSpMkLst>
            <pc:docMk/>
            <pc:sldMk cId="1428242101" sldId="266"/>
            <ac:grpSpMk id="7" creationId="{C855ECCE-DD66-486C-B6EF-20F3C7AAA162}"/>
          </ac:grpSpMkLst>
        </pc:grpChg>
        <pc:picChg chg="add mod">
          <ac:chgData name="平井 良明" userId="28b71b8c-25c1-4b5a-96aa-ce295bc09c55" providerId="ADAL" clId="{956DFC34-7C31-4D38-B032-2FFEC46850B8}" dt="2020-05-01T01:26:35.911" v="174" actId="1076"/>
          <ac:picMkLst>
            <pc:docMk/>
            <pc:sldMk cId="1428242101" sldId="266"/>
            <ac:picMk id="38" creationId="{CDB307F1-01DD-4096-9E6E-B345EE14B10D}"/>
          </ac:picMkLst>
        </pc:picChg>
      </pc:sldChg>
      <pc:sldChg chg="modSp mod modTransition">
        <pc:chgData name="平井 良明" userId="28b71b8c-25c1-4b5a-96aa-ce295bc09c55" providerId="ADAL" clId="{956DFC34-7C31-4D38-B032-2FFEC46850B8}" dt="2020-05-01T02:50:21.364" v="197"/>
        <pc:sldMkLst>
          <pc:docMk/>
          <pc:sldMk cId="333823029" sldId="267"/>
        </pc:sldMkLst>
        <pc:spChg chg="mod">
          <ac:chgData name="平井 良明" userId="28b71b8c-25c1-4b5a-96aa-ce295bc09c55" providerId="ADAL" clId="{956DFC34-7C31-4D38-B032-2FFEC46850B8}" dt="2020-05-01T01:32:56.559" v="175" actId="1076"/>
          <ac:spMkLst>
            <pc:docMk/>
            <pc:sldMk cId="333823029" sldId="267"/>
            <ac:spMk id="2" creationId="{CB957A7E-1230-4644-AB2D-8CE140FB8A90}"/>
          </ac:spMkLst>
        </pc:spChg>
        <pc:spChg chg="mod">
          <ac:chgData name="平井 良明" userId="28b71b8c-25c1-4b5a-96aa-ce295bc09c55" providerId="ADAL" clId="{956DFC34-7C31-4D38-B032-2FFEC46850B8}" dt="2020-05-01T01:33:06.269" v="176" actId="1076"/>
          <ac:spMkLst>
            <pc:docMk/>
            <pc:sldMk cId="333823029" sldId="267"/>
            <ac:spMk id="3" creationId="{C3CE116C-4134-454E-80B0-327629F84A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AC8-166A-4980-BC09-DDA96CBB65F8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B05B-183B-4186-BD24-DD86EA26D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53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AC8-166A-4980-BC09-DDA96CBB65F8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B05B-183B-4186-BD24-DD86EA26D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47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AC8-166A-4980-BC09-DDA96CBB65F8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B05B-183B-4186-BD24-DD86EA26D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66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AC8-166A-4980-BC09-DDA96CBB65F8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B05B-183B-4186-BD24-DD86EA26D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13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AC8-166A-4980-BC09-DDA96CBB65F8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B05B-183B-4186-BD24-DD86EA26D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09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AC8-166A-4980-BC09-DDA96CBB65F8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B05B-183B-4186-BD24-DD86EA26D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35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AC8-166A-4980-BC09-DDA96CBB65F8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B05B-183B-4186-BD24-DD86EA26D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49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AC8-166A-4980-BC09-DDA96CBB65F8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B05B-183B-4186-BD24-DD86EA26D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29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AC8-166A-4980-BC09-DDA96CBB65F8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B05B-183B-4186-BD24-DD86EA26D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43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AC8-166A-4980-BC09-DDA96CBB65F8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B05B-183B-4186-BD24-DD86EA26D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35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AC8-166A-4980-BC09-DDA96CBB65F8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BB05B-183B-4186-BD24-DD86EA26D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50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BAC8-166A-4980-BC09-DDA96CBB65F8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B05B-183B-4186-BD24-DD86EA26D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422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6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9CB8C6-A81A-451E-A1DD-E83E0C30F1A9}"/>
              </a:ext>
            </a:extLst>
          </p:cNvPr>
          <p:cNvSpPr txBox="1"/>
          <p:nvPr/>
        </p:nvSpPr>
        <p:spPr>
          <a:xfrm>
            <a:off x="2026182" y="2562034"/>
            <a:ext cx="83856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dirty="0">
                <a:latin typeface="Meiryo UI" panose="020B0604030504040204" pitchFamily="50" charset="-128"/>
                <a:ea typeface="Meiryo UI" panose="020B0604030504040204" pitchFamily="50" charset="-128"/>
              </a:rPr>
              <a:t>参加者へのお願い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F8CDEC-1156-435F-9627-BFF267B19540}"/>
              </a:ext>
            </a:extLst>
          </p:cNvPr>
          <p:cNvSpPr txBox="1"/>
          <p:nvPr/>
        </p:nvSpPr>
        <p:spPr>
          <a:xfrm>
            <a:off x="10706100" y="6516180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Powerd</a:t>
            </a:r>
            <a:r>
              <a:rPr kumimoji="1" lang="en-US" altLang="ja-JP" sz="1100" dirty="0"/>
              <a:t> by </a:t>
            </a:r>
            <a:r>
              <a:rPr kumimoji="1" lang="en-US" altLang="ja-JP" sz="1100" dirty="0" err="1"/>
              <a:t>i</a:t>
            </a:r>
            <a:r>
              <a:rPr kumimoji="1" lang="en-US" altLang="ja-JP" sz="1100" dirty="0"/>
              <a:t>-HIVE </a:t>
            </a:r>
            <a:r>
              <a:rPr kumimoji="1" lang="en-US" altLang="ja-JP" sz="1100" dirty="0" err="1"/>
              <a:t>inc.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698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pull/>
      </p:transition>
    </mc:Choice>
    <mc:Fallback>
      <p:transition spd="slow" advTm="2000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CDB307F1-01DD-4096-9E6E-B345EE14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54" y="1733744"/>
            <a:ext cx="4771529" cy="35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6E5813-3C60-43EF-BA91-A9743357578C}"/>
              </a:ext>
            </a:extLst>
          </p:cNvPr>
          <p:cNvSpPr txBox="1"/>
          <p:nvPr/>
        </p:nvSpPr>
        <p:spPr>
          <a:xfrm>
            <a:off x="179316" y="17251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顔出しの参加をお願いします。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F6C0633-4734-4FB3-996D-94BF3C696B58}"/>
              </a:ext>
            </a:extLst>
          </p:cNvPr>
          <p:cNvGrpSpPr/>
          <p:nvPr/>
        </p:nvGrpSpPr>
        <p:grpSpPr>
          <a:xfrm>
            <a:off x="4068213" y="5965683"/>
            <a:ext cx="6989414" cy="523220"/>
            <a:chOff x="4468263" y="5968484"/>
            <a:chExt cx="6989414" cy="523220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1DF0797-4DE9-4054-9A6B-9EF010601A28}"/>
                </a:ext>
              </a:extLst>
            </p:cNvPr>
            <p:cNvSpPr txBox="1"/>
            <p:nvPr/>
          </p:nvSpPr>
          <p:spPr>
            <a:xfrm>
              <a:off x="4468263" y="5968484"/>
              <a:ext cx="6989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ln w="53975">
                    <a:solidFill>
                      <a:schemeClr val="tx1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反応がわからないと、話しにくいのです</a:t>
              </a:r>
              <a:r>
                <a:rPr kumimoji="1" lang="en-US" altLang="ja-JP" sz="2800" dirty="0">
                  <a:ln w="53975">
                    <a:solidFill>
                      <a:schemeClr val="tx1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...</a:t>
              </a:r>
              <a:endParaRPr kumimoji="1" lang="ja-JP" altLang="en-US" sz="2800" dirty="0">
                <a:ln w="539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-OTF ゴシックMB101 Pro B" panose="020B0700000000000000" pitchFamily="34" charset="-128"/>
                <a:ea typeface="A-OTF ゴシックMB101 Pro B" panose="020B0700000000000000" pitchFamily="34" charset="-128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48424EF-9860-4D43-B1FA-03FC91575643}"/>
                </a:ext>
              </a:extLst>
            </p:cNvPr>
            <p:cNvSpPr txBox="1"/>
            <p:nvPr/>
          </p:nvSpPr>
          <p:spPr>
            <a:xfrm>
              <a:off x="4468263" y="5968484"/>
              <a:ext cx="6989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accent4">
                      <a:lumMod val="75000"/>
                    </a:schemeClr>
                  </a:solidFill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反応がわからないと、話しにくいのです</a:t>
              </a:r>
              <a:r>
                <a:rPr kumimoji="1" lang="en-US" altLang="ja-JP" sz="2800" dirty="0">
                  <a:solidFill>
                    <a:schemeClr val="accent4">
                      <a:lumMod val="75000"/>
                    </a:schemeClr>
                  </a:solidFill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...</a:t>
              </a:r>
              <a:endParaRPr kumimoji="1" lang="ja-JP" altLang="en-US" sz="2800" dirty="0">
                <a:solidFill>
                  <a:schemeClr val="accent4">
                    <a:lumMod val="75000"/>
                  </a:schemeClr>
                </a:solidFill>
                <a:latin typeface="A-OTF ゴシックMB101 Pro B" panose="020B0700000000000000" pitchFamily="34" charset="-128"/>
                <a:ea typeface="A-OTF ゴシックMB101 Pro B" panose="020B0700000000000000" pitchFamily="34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BB386BF-6900-4830-B263-712EC80AD173}"/>
              </a:ext>
            </a:extLst>
          </p:cNvPr>
          <p:cNvGrpSpPr/>
          <p:nvPr/>
        </p:nvGrpSpPr>
        <p:grpSpPr>
          <a:xfrm>
            <a:off x="1551074" y="1871587"/>
            <a:ext cx="4698187" cy="3147627"/>
            <a:chOff x="2124760" y="1737611"/>
            <a:chExt cx="4698187" cy="3147627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AACF420-A9E3-4393-9532-504C603C5F7F}"/>
                </a:ext>
              </a:extLst>
            </p:cNvPr>
            <p:cNvSpPr/>
            <p:nvPr/>
          </p:nvSpPr>
          <p:spPr>
            <a:xfrm>
              <a:off x="2124760" y="1737611"/>
              <a:ext cx="2333742" cy="1552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7380102-5B78-46EE-A834-EB58403B6649}"/>
                </a:ext>
              </a:extLst>
            </p:cNvPr>
            <p:cNvSpPr/>
            <p:nvPr/>
          </p:nvSpPr>
          <p:spPr>
            <a:xfrm>
              <a:off x="2124760" y="3332663"/>
              <a:ext cx="2333742" cy="1552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33B11C7-9451-4A6B-B790-0D875ADC4B99}"/>
                </a:ext>
              </a:extLst>
            </p:cNvPr>
            <p:cNvSpPr/>
            <p:nvPr/>
          </p:nvSpPr>
          <p:spPr>
            <a:xfrm>
              <a:off x="4489205" y="1737611"/>
              <a:ext cx="2333742" cy="1552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6140D7A-FFFD-4508-A1D8-26B1502B03AF}"/>
                </a:ext>
              </a:extLst>
            </p:cNvPr>
            <p:cNvSpPr/>
            <p:nvPr/>
          </p:nvSpPr>
          <p:spPr>
            <a:xfrm>
              <a:off x="4489205" y="3332663"/>
              <a:ext cx="2333742" cy="1552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9B1858D-54ED-4328-BEDA-395C8FD93B0F}"/>
              </a:ext>
            </a:extLst>
          </p:cNvPr>
          <p:cNvSpPr/>
          <p:nvPr/>
        </p:nvSpPr>
        <p:spPr>
          <a:xfrm>
            <a:off x="4476194" y="2550327"/>
            <a:ext cx="1289522" cy="23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Natsuko Sato</a:t>
            </a:r>
            <a:endParaRPr kumimoji="1" lang="ja-JP" altLang="en-US" sz="24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29DC89D-506C-419D-BD48-282F2799306E}"/>
              </a:ext>
            </a:extLst>
          </p:cNvPr>
          <p:cNvSpPr/>
          <p:nvPr/>
        </p:nvSpPr>
        <p:spPr>
          <a:xfrm>
            <a:off x="2021026" y="2531630"/>
            <a:ext cx="1289522" cy="23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太田 健一郎</a:t>
            </a:r>
            <a:endParaRPr kumimoji="1" lang="ja-JP" altLang="en-US" sz="2400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7A6C362-A881-46BC-8F6D-500A86521883}"/>
              </a:ext>
            </a:extLst>
          </p:cNvPr>
          <p:cNvSpPr/>
          <p:nvPr/>
        </p:nvSpPr>
        <p:spPr>
          <a:xfrm>
            <a:off x="2021026" y="4107987"/>
            <a:ext cx="1289522" cy="23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松本  舞</a:t>
            </a:r>
            <a:endParaRPr kumimoji="1" lang="ja-JP" altLang="en-US" sz="2400" dirty="0"/>
          </a:p>
        </p:txBody>
      </p:sp>
      <p:pic>
        <p:nvPicPr>
          <p:cNvPr id="5122" name="Picture 2" descr="「イライラ悶々とした男性」の写真［モデル：大川竜弥］">
            <a:extLst>
              <a:ext uri="{FF2B5EF4-FFF2-40B4-BE49-F238E27FC236}">
                <a16:creationId xmlns:a16="http://schemas.microsoft.com/office/drawing/2014/main" id="{DBEF3E1E-105B-427F-AC91-0D5DCC1ED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3" t="8217" r="23368" b="63867"/>
          <a:stretch/>
        </p:blipFill>
        <p:spPr bwMode="auto">
          <a:xfrm>
            <a:off x="3915519" y="3473371"/>
            <a:ext cx="2333741" cy="15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C4E9454-271E-436E-BA3D-9694A0D35A47}"/>
              </a:ext>
            </a:extLst>
          </p:cNvPr>
          <p:cNvSpPr/>
          <p:nvPr/>
        </p:nvSpPr>
        <p:spPr>
          <a:xfrm>
            <a:off x="3958997" y="4668219"/>
            <a:ext cx="994003" cy="20858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木下  進</a:t>
            </a:r>
            <a:endParaRPr kumimoji="1" lang="ja-JP" altLang="en-US" sz="20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81F87C3-7296-4022-B165-FC979CF55E71}"/>
              </a:ext>
            </a:extLst>
          </p:cNvPr>
          <p:cNvSpPr txBox="1"/>
          <p:nvPr/>
        </p:nvSpPr>
        <p:spPr>
          <a:xfrm>
            <a:off x="6762941" y="1671907"/>
            <a:ext cx="3877985" cy="859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顔は全部きれいにおさまるように。</a:t>
            </a:r>
            <a:endParaRPr kumimoji="1" lang="en-US" altLang="ja-JP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顔が暗くなりすぎないように。</a:t>
            </a:r>
            <a:endParaRPr kumimoji="1" lang="en-US" altLang="ja-JP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</p:txBody>
      </p:sp>
      <p:sp>
        <p:nvSpPr>
          <p:cNvPr id="31" name="乗算記号 30">
            <a:extLst>
              <a:ext uri="{FF2B5EF4-FFF2-40B4-BE49-F238E27FC236}">
                <a16:creationId xmlns:a16="http://schemas.microsoft.com/office/drawing/2014/main" id="{BE72FD3A-1174-40B9-A9BC-2B804DF43A22}"/>
              </a:ext>
            </a:extLst>
          </p:cNvPr>
          <p:cNvSpPr/>
          <p:nvPr/>
        </p:nvSpPr>
        <p:spPr>
          <a:xfrm>
            <a:off x="5708759" y="3503322"/>
            <a:ext cx="504825" cy="52322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A190C13-3BC3-4139-B993-B05EA6EB8902}"/>
              </a:ext>
            </a:extLst>
          </p:cNvPr>
          <p:cNvGrpSpPr/>
          <p:nvPr/>
        </p:nvGrpSpPr>
        <p:grpSpPr>
          <a:xfrm>
            <a:off x="6844688" y="3466639"/>
            <a:ext cx="2343150" cy="1590525"/>
            <a:chOff x="7220694" y="3439624"/>
            <a:chExt cx="2343150" cy="1590525"/>
          </a:xfrm>
        </p:grpSpPr>
        <p:pic>
          <p:nvPicPr>
            <p:cNvPr id="33" name="Picture 2" descr="「イライラ悶々とした男性」の写真［モデル：大川竜弥］">
              <a:extLst>
                <a:ext uri="{FF2B5EF4-FFF2-40B4-BE49-F238E27FC236}">
                  <a16:creationId xmlns:a16="http://schemas.microsoft.com/office/drawing/2014/main" id="{FC0C5798-77F7-4807-A63B-0944414505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3" t="8217" r="23368" b="63867"/>
            <a:stretch/>
          </p:blipFill>
          <p:spPr bwMode="auto">
            <a:xfrm>
              <a:off x="7220694" y="3439624"/>
              <a:ext cx="2333741" cy="1548342"/>
            </a:xfrm>
            <a:prstGeom prst="rect">
              <a:avLst/>
            </a:prstGeom>
            <a:noFill/>
          </p:spPr>
        </p:pic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E740633A-B12F-4E42-99B4-19070065EA9E}"/>
                </a:ext>
              </a:extLst>
            </p:cNvPr>
            <p:cNvSpPr/>
            <p:nvPr/>
          </p:nvSpPr>
          <p:spPr>
            <a:xfrm>
              <a:off x="7220694" y="3439624"/>
              <a:ext cx="2343150" cy="1590525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乗算記号 35">
            <a:extLst>
              <a:ext uri="{FF2B5EF4-FFF2-40B4-BE49-F238E27FC236}">
                <a16:creationId xmlns:a16="http://schemas.microsoft.com/office/drawing/2014/main" id="{A60829EC-8201-4970-934D-6146132A0870}"/>
              </a:ext>
            </a:extLst>
          </p:cNvPr>
          <p:cNvSpPr/>
          <p:nvPr/>
        </p:nvSpPr>
        <p:spPr>
          <a:xfrm>
            <a:off x="8598882" y="3513292"/>
            <a:ext cx="504825" cy="52322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C01980B-7A24-4BB6-AB37-C5EF76C84ACE}"/>
              </a:ext>
            </a:extLst>
          </p:cNvPr>
          <p:cNvSpPr txBox="1"/>
          <p:nvPr/>
        </p:nvSpPr>
        <p:spPr>
          <a:xfrm>
            <a:off x="10706100" y="6516180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Powerd</a:t>
            </a:r>
            <a:r>
              <a:rPr kumimoji="1" lang="en-US" altLang="ja-JP" sz="1100" dirty="0"/>
              <a:t> by </a:t>
            </a:r>
            <a:r>
              <a:rPr kumimoji="1" lang="en-US" altLang="ja-JP" sz="1100" dirty="0" err="1"/>
              <a:t>i</a:t>
            </a:r>
            <a:r>
              <a:rPr kumimoji="1" lang="en-US" altLang="ja-JP" sz="1100" dirty="0"/>
              <a:t>-HIVE </a:t>
            </a:r>
            <a:r>
              <a:rPr kumimoji="1" lang="en-US" altLang="ja-JP" sz="1100" dirty="0" err="1"/>
              <a:t>inc.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2824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pull/>
      </p:transition>
    </mc:Choice>
    <mc:Fallback>
      <p:transition spd="slow" advTm="5000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957A7E-1230-4644-AB2D-8CE140FB8A90}"/>
              </a:ext>
            </a:extLst>
          </p:cNvPr>
          <p:cNvSpPr txBox="1"/>
          <p:nvPr/>
        </p:nvSpPr>
        <p:spPr>
          <a:xfrm>
            <a:off x="409575" y="329623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楽しく参加するためのコツ</a:t>
            </a:r>
          </a:p>
        </p:txBody>
      </p:sp>
      <p:pic>
        <p:nvPicPr>
          <p:cNvPr id="6146" name="Picture 2" descr="「大きくOKするヘルパーさん」の写真［モデル：yumiko］">
            <a:extLst>
              <a:ext uri="{FF2B5EF4-FFF2-40B4-BE49-F238E27FC236}">
                <a16:creationId xmlns:a16="http://schemas.microsoft.com/office/drawing/2014/main" id="{7D512BCA-5EAF-490E-8C19-4E29F45A8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0" t="3750" r="14559" b="36250"/>
          <a:stretch/>
        </p:blipFill>
        <p:spPr bwMode="auto">
          <a:xfrm>
            <a:off x="843350" y="1165859"/>
            <a:ext cx="3899536" cy="28845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CE116C-4134-454E-80B0-327629F84A0E}"/>
              </a:ext>
            </a:extLst>
          </p:cNvPr>
          <p:cNvSpPr txBox="1"/>
          <p:nvPr/>
        </p:nvSpPr>
        <p:spPr>
          <a:xfrm>
            <a:off x="5377558" y="137482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リアクションは大きく　うなずきも大きく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454DD8-CB44-4A63-80E5-62F9B31464C9}"/>
              </a:ext>
            </a:extLst>
          </p:cNvPr>
          <p:cNvSpPr txBox="1"/>
          <p:nvPr/>
        </p:nvSpPr>
        <p:spPr>
          <a:xfrm>
            <a:off x="1200509" y="5253156"/>
            <a:ext cx="7571303" cy="1275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音声・画像のチェックは、事前に</a:t>
            </a:r>
            <a:endParaRPr kumimoji="1" lang="en-US" altLang="ja-JP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ひとつの端末は、一人が理想</a:t>
            </a:r>
            <a:endParaRPr kumimoji="1" lang="en-US" altLang="ja-JP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集中するためには、マイク付きヘッドホンかイヤホンで参加がおすすめ</a:t>
            </a:r>
            <a:endParaRPr kumimoji="1" lang="en-US" altLang="ja-JP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</p:txBody>
      </p:sp>
      <p:pic>
        <p:nvPicPr>
          <p:cNvPr id="6148" name="Picture 4" descr="「それは絶対にダメです！　（女性介護士）」の写真［モデル：yumiko］">
            <a:extLst>
              <a:ext uri="{FF2B5EF4-FFF2-40B4-BE49-F238E27FC236}">
                <a16:creationId xmlns:a16="http://schemas.microsoft.com/office/drawing/2014/main" id="{865E3CB8-681C-435C-A8FA-7E0A1617A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3" t="14969" r="17983" b="36111"/>
          <a:stretch/>
        </p:blipFill>
        <p:spPr bwMode="auto">
          <a:xfrm>
            <a:off x="4146232" y="2281434"/>
            <a:ext cx="3899536" cy="28916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E77D9-D28F-4F03-9A99-1E1B83E974C1}"/>
              </a:ext>
            </a:extLst>
          </p:cNvPr>
          <p:cNvSpPr txBox="1"/>
          <p:nvPr/>
        </p:nvSpPr>
        <p:spPr>
          <a:xfrm>
            <a:off x="10706100" y="6516180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Powerd</a:t>
            </a:r>
            <a:r>
              <a:rPr kumimoji="1" lang="en-US" altLang="ja-JP" sz="1100" dirty="0"/>
              <a:t> by </a:t>
            </a:r>
            <a:r>
              <a:rPr kumimoji="1" lang="en-US" altLang="ja-JP" sz="1100" dirty="0" err="1"/>
              <a:t>i</a:t>
            </a:r>
            <a:r>
              <a:rPr kumimoji="1" lang="en-US" altLang="ja-JP" sz="1100" dirty="0"/>
              <a:t>-HIVE </a:t>
            </a:r>
            <a:r>
              <a:rPr kumimoji="1" lang="en-US" altLang="ja-JP" sz="1100" dirty="0" err="1"/>
              <a:t>inc.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382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pull/>
      </p:transition>
    </mc:Choice>
    <mc:Fallback>
      <p:transition spd="slow" advTm="500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19169C-3E17-49B2-A7B1-697EE153B648}"/>
              </a:ext>
            </a:extLst>
          </p:cNvPr>
          <p:cNvSpPr txBox="1"/>
          <p:nvPr/>
        </p:nvSpPr>
        <p:spPr>
          <a:xfrm>
            <a:off x="3181350" y="4510415"/>
            <a:ext cx="7348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Special Thanks</a:t>
            </a:r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 </a:t>
            </a:r>
            <a:r>
              <a:rPr kumimoji="1" lang="en-US" altLang="ja-JP" sz="12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(</a:t>
            </a:r>
            <a:r>
              <a:rPr kumimoji="1" lang="ja-JP" altLang="en-US" sz="12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市川さんの資料を参考に作成させていただきました。</a:t>
            </a:r>
            <a:r>
              <a:rPr kumimoji="1" lang="en-US" altLang="ja-JP" sz="12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)</a:t>
            </a:r>
            <a:endParaRPr kumimoji="1" lang="ja-JP" altLang="en-US" sz="2800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8F41A3-A9E1-4443-AE21-2AC09BCA9573}"/>
              </a:ext>
            </a:extLst>
          </p:cNvPr>
          <p:cNvSpPr txBox="1"/>
          <p:nvPr/>
        </p:nvSpPr>
        <p:spPr>
          <a:xfrm>
            <a:off x="4222182" y="5324475"/>
            <a:ext cx="7366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プレゼン資料コンサルタント・研修講師　市川 真樹</a:t>
            </a:r>
            <a:endParaRPr kumimoji="1" lang="en-US" altLang="ja-JP" sz="2400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  <a:p>
            <a:endParaRPr kumimoji="1" lang="en-US" altLang="ja-JP" sz="2400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  <a:p>
            <a:r>
              <a:rPr kumimoji="1" lang="ja-JP" altLang="en-US" sz="24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お問い合わせ　</a:t>
            </a:r>
            <a:r>
              <a:rPr kumimoji="1" lang="en-US" altLang="ja-JP" sz="24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https://maki-ichikawa.com/</a:t>
            </a:r>
            <a:endParaRPr kumimoji="1" lang="ja-JP" altLang="en-US" sz="2400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4809EE-707F-4D12-A80F-8B01FC956AC7}"/>
              </a:ext>
            </a:extLst>
          </p:cNvPr>
          <p:cNvSpPr txBox="1"/>
          <p:nvPr/>
        </p:nvSpPr>
        <p:spPr>
          <a:xfrm>
            <a:off x="438150" y="45276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制作にあたって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E4DBE5-8418-4C06-ACBC-9C8B2F602D99}"/>
              </a:ext>
            </a:extLst>
          </p:cNvPr>
          <p:cNvSpPr txBox="1"/>
          <p:nvPr/>
        </p:nvSpPr>
        <p:spPr>
          <a:xfrm>
            <a:off x="5153024" y="2324170"/>
            <a:ext cx="613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一般社団法人中小企業事業推進機構　代表理事　</a:t>
            </a:r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平井良明</a:t>
            </a:r>
            <a:endParaRPr kumimoji="1" lang="ja-JP" altLang="en-US" sz="1600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713D5A4-63F4-4062-A97C-EE23928F783A}"/>
              </a:ext>
            </a:extLst>
          </p:cNvPr>
          <p:cNvSpPr/>
          <p:nvPr/>
        </p:nvSpPr>
        <p:spPr>
          <a:xfrm>
            <a:off x="5688427" y="2964629"/>
            <a:ext cx="5599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お問い合わせ　</a:t>
            </a:r>
            <a:r>
              <a:rPr kumimoji="1" lang="en-US" altLang="ja-JP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https://cloud.comlog.jp/hirai/</a:t>
            </a:r>
            <a:endParaRPr kumimoji="1" lang="ja-JP" altLang="en-US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51EC3-29BB-4056-8527-DCE72A4164D6}"/>
              </a:ext>
            </a:extLst>
          </p:cNvPr>
          <p:cNvSpPr txBox="1"/>
          <p:nvPr/>
        </p:nvSpPr>
        <p:spPr>
          <a:xfrm>
            <a:off x="1287877" y="1209787"/>
            <a:ext cx="93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無料ダウンロード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】Zoom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セミナー開始直後にそのまま使える！講師用の説明スライド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https://maki-ichikawa.com/2020/04/26/zoom-slide/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を元に作成しました。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18241A2-B8D3-40A1-8886-2A551AFEDEFE}"/>
              </a:ext>
            </a:extLst>
          </p:cNvPr>
          <p:cNvSpPr txBox="1"/>
          <p:nvPr/>
        </p:nvSpPr>
        <p:spPr>
          <a:xfrm>
            <a:off x="9531925" y="183219"/>
            <a:ext cx="2319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Ver.0.1</a:t>
            </a:r>
            <a:r>
              <a:rPr kumimoji="1" lang="ja-JP" altLang="en-US" sz="16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 </a:t>
            </a:r>
            <a:r>
              <a:rPr kumimoji="1" lang="en-US" altLang="ja-JP" sz="16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2020.4.30</a:t>
            </a:r>
            <a:endParaRPr kumimoji="1" lang="ja-JP" altLang="en-US" sz="1600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60FA0D6-77D0-4EAD-BCB5-D347BCCFEA47}"/>
              </a:ext>
            </a:extLst>
          </p:cNvPr>
          <p:cNvSpPr txBox="1"/>
          <p:nvPr/>
        </p:nvSpPr>
        <p:spPr>
          <a:xfrm>
            <a:off x="10706100" y="6516180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Powerd</a:t>
            </a:r>
            <a:r>
              <a:rPr kumimoji="1" lang="en-US" altLang="ja-JP" sz="1100" dirty="0"/>
              <a:t> by </a:t>
            </a:r>
            <a:r>
              <a:rPr kumimoji="1" lang="en-US" altLang="ja-JP" sz="1100" dirty="0" err="1"/>
              <a:t>i</a:t>
            </a:r>
            <a:r>
              <a:rPr kumimoji="1" lang="en-US" altLang="ja-JP" sz="1100" dirty="0"/>
              <a:t>-HIVE </a:t>
            </a:r>
            <a:r>
              <a:rPr kumimoji="1" lang="en-US" altLang="ja-JP" sz="1100" dirty="0" err="1"/>
              <a:t>inc.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6777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pull/>
      </p:transition>
    </mc:Choice>
    <mc:Fallback>
      <p:transition spd="slow" advTm="500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1A48D4-6556-458A-8387-4C30E1F1164E}"/>
              </a:ext>
            </a:extLst>
          </p:cNvPr>
          <p:cNvSpPr txBox="1"/>
          <p:nvPr/>
        </p:nvSpPr>
        <p:spPr>
          <a:xfrm>
            <a:off x="933433" y="2692663"/>
            <a:ext cx="10325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dirty="0"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7200" dirty="0">
                <a:latin typeface="Meiryo UI" panose="020B0604030504040204" pitchFamily="50" charset="-128"/>
                <a:ea typeface="Meiryo UI" panose="020B0604030504040204" pitchFamily="50" charset="-128"/>
              </a:rPr>
              <a:t>の基本操作について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BF80FA-05D6-404B-AE68-25CE20219ED6}"/>
              </a:ext>
            </a:extLst>
          </p:cNvPr>
          <p:cNvSpPr txBox="1"/>
          <p:nvPr/>
        </p:nvSpPr>
        <p:spPr>
          <a:xfrm>
            <a:off x="10706100" y="6516180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Powerd</a:t>
            </a:r>
            <a:r>
              <a:rPr kumimoji="1" lang="en-US" altLang="ja-JP" sz="1100" dirty="0"/>
              <a:t> by </a:t>
            </a:r>
            <a:r>
              <a:rPr kumimoji="1" lang="en-US" altLang="ja-JP" sz="1100" dirty="0" err="1"/>
              <a:t>i</a:t>
            </a:r>
            <a:r>
              <a:rPr kumimoji="1" lang="en-US" altLang="ja-JP" sz="1100" dirty="0"/>
              <a:t>-HIVE </a:t>
            </a:r>
            <a:r>
              <a:rPr kumimoji="1" lang="en-US" altLang="ja-JP" sz="1100" dirty="0" err="1"/>
              <a:t>inc.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5693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pull/>
      </p:transition>
    </mc:Choice>
    <mc:Fallback>
      <p:transition spd="slow" advTm="200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72CA7A4-596F-444F-8E07-68594928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89" y="498311"/>
            <a:ext cx="843915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DDBDCCF-74F6-4388-BB03-C20192C81E4D}"/>
              </a:ext>
            </a:extLst>
          </p:cNvPr>
          <p:cNvSpPr txBox="1"/>
          <p:nvPr/>
        </p:nvSpPr>
        <p:spPr>
          <a:xfrm>
            <a:off x="206025" y="253420"/>
            <a:ext cx="503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ミュート・ビデオの設定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76F1088-2FEA-445D-8DFF-497FC45BA3BF}"/>
              </a:ext>
            </a:extLst>
          </p:cNvPr>
          <p:cNvGrpSpPr/>
          <p:nvPr/>
        </p:nvGrpSpPr>
        <p:grpSpPr>
          <a:xfrm>
            <a:off x="1303633" y="3274062"/>
            <a:ext cx="7273145" cy="962938"/>
            <a:chOff x="608018" y="4273860"/>
            <a:chExt cx="7273145" cy="962938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0483C41-02B2-4872-ACE0-DB8FC3AD1671}"/>
                </a:ext>
              </a:extLst>
            </p:cNvPr>
            <p:cNvSpPr txBox="1"/>
            <p:nvPr/>
          </p:nvSpPr>
          <p:spPr>
            <a:xfrm>
              <a:off x="608018" y="4282691"/>
              <a:ext cx="72731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ln w="41275">
                    <a:solidFill>
                      <a:schemeClr val="tx1"/>
                    </a:solidFill>
                  </a:ln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ノイズで進行が止まることがあるので、</a:t>
              </a:r>
              <a:br>
                <a:rPr kumimoji="1" lang="en-US" altLang="ja-JP" sz="2800" dirty="0">
                  <a:ln w="41275">
                    <a:solidFill>
                      <a:schemeClr val="tx1"/>
                    </a:solidFill>
                  </a:ln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</a:br>
              <a:r>
                <a:rPr kumimoji="1" lang="ja-JP" altLang="en-US" sz="2800" dirty="0">
                  <a:ln w="41275">
                    <a:solidFill>
                      <a:schemeClr val="tx1"/>
                    </a:solidFill>
                  </a:ln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発言以外はミュート</a:t>
              </a:r>
              <a:r>
                <a:rPr kumimoji="1" lang="en-US" altLang="ja-JP" sz="2800" dirty="0">
                  <a:ln w="41275">
                    <a:solidFill>
                      <a:schemeClr val="tx1"/>
                    </a:solidFill>
                  </a:ln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(</a:t>
              </a:r>
              <a:r>
                <a:rPr kumimoji="1" lang="ja-JP" altLang="en-US" sz="2800" dirty="0">
                  <a:ln w="41275">
                    <a:solidFill>
                      <a:schemeClr val="tx1"/>
                    </a:solidFill>
                  </a:ln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無音</a:t>
              </a:r>
              <a:r>
                <a:rPr kumimoji="1" lang="en-US" altLang="ja-JP" sz="2800" dirty="0">
                  <a:ln w="41275">
                    <a:solidFill>
                      <a:schemeClr val="tx1"/>
                    </a:solidFill>
                  </a:ln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)</a:t>
              </a:r>
              <a:r>
                <a:rPr kumimoji="1" lang="ja-JP" altLang="en-US" sz="2800" dirty="0">
                  <a:ln w="41275">
                    <a:solidFill>
                      <a:schemeClr val="tx1"/>
                    </a:solidFill>
                  </a:ln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でお願いします。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5613123-E76D-4591-A563-6024BDA34108}"/>
                </a:ext>
              </a:extLst>
            </p:cNvPr>
            <p:cNvSpPr txBox="1"/>
            <p:nvPr/>
          </p:nvSpPr>
          <p:spPr>
            <a:xfrm>
              <a:off x="608018" y="4273860"/>
              <a:ext cx="72731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accent4">
                      <a:lumMod val="75000"/>
                    </a:schemeClr>
                  </a:solidFill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ノイズで進行が止まることがあるので、</a:t>
              </a:r>
              <a:br>
                <a:rPr kumimoji="1" lang="en-US" altLang="ja-JP" sz="2800" dirty="0">
                  <a:solidFill>
                    <a:schemeClr val="accent4">
                      <a:lumMod val="75000"/>
                    </a:schemeClr>
                  </a:solidFill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</a:br>
              <a:r>
                <a:rPr kumimoji="1" lang="ja-JP" altLang="en-US" sz="2800" dirty="0">
                  <a:solidFill>
                    <a:schemeClr val="accent4">
                      <a:lumMod val="75000"/>
                    </a:schemeClr>
                  </a:solidFill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発言以外はミュート</a:t>
              </a:r>
              <a:r>
                <a:rPr kumimoji="1" lang="en-US" altLang="ja-JP" sz="2800" dirty="0">
                  <a:solidFill>
                    <a:schemeClr val="accent4">
                      <a:lumMod val="75000"/>
                    </a:schemeClr>
                  </a:solidFill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(</a:t>
              </a:r>
              <a:r>
                <a:rPr kumimoji="1" lang="ja-JP" altLang="en-US" sz="2800" dirty="0">
                  <a:solidFill>
                    <a:schemeClr val="accent4">
                      <a:lumMod val="75000"/>
                    </a:schemeClr>
                  </a:solidFill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無音</a:t>
              </a:r>
              <a:r>
                <a:rPr kumimoji="1" lang="en-US" altLang="ja-JP" sz="2800" dirty="0">
                  <a:solidFill>
                    <a:schemeClr val="accent4">
                      <a:lumMod val="75000"/>
                    </a:schemeClr>
                  </a:solidFill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)</a:t>
              </a:r>
              <a:r>
                <a:rPr kumimoji="1" lang="ja-JP" altLang="en-US" sz="2800" dirty="0">
                  <a:solidFill>
                    <a:schemeClr val="accent4">
                      <a:lumMod val="75000"/>
                    </a:schemeClr>
                  </a:solidFill>
                  <a:latin typeface="A-OTF ゴシックMB101 Pro B" panose="020B0700000000000000" pitchFamily="34" charset="-128"/>
                  <a:ea typeface="A-OTF ゴシックMB101 Pro B" panose="020B0700000000000000" pitchFamily="34" charset="-128"/>
                </a:rPr>
                <a:t>でお願いします。</a:t>
              </a:r>
            </a:p>
          </p:txBody>
        </p: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36E0B54-2393-43F5-9624-8F2A4C63DA71}"/>
              </a:ext>
            </a:extLst>
          </p:cNvPr>
          <p:cNvSpPr/>
          <p:nvPr/>
        </p:nvSpPr>
        <p:spPr>
          <a:xfrm>
            <a:off x="2155489" y="6094279"/>
            <a:ext cx="1404781" cy="442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8E10397-33C3-4778-9FC2-B2045FF98427}"/>
              </a:ext>
            </a:extLst>
          </p:cNvPr>
          <p:cNvGrpSpPr/>
          <p:nvPr/>
        </p:nvGrpSpPr>
        <p:grpSpPr>
          <a:xfrm>
            <a:off x="2208376" y="4443431"/>
            <a:ext cx="2905489" cy="1321003"/>
            <a:chOff x="852963" y="2693709"/>
            <a:chExt cx="2905489" cy="1321003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EB9C788D-B839-4F08-8BCA-7CE19E485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015"/>
            <a:stretch/>
          </p:blipFill>
          <p:spPr>
            <a:xfrm>
              <a:off x="856555" y="3176337"/>
              <a:ext cx="2836618" cy="757521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C17AE113-E230-4ADB-A46A-103F20ADB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942" y="3180412"/>
              <a:ext cx="2895510" cy="834300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2A62B58E-72D0-4313-885D-52826EF81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2963" y="3201063"/>
              <a:ext cx="2866064" cy="795038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34" name="矢印: 下 33">
              <a:extLst>
                <a:ext uri="{FF2B5EF4-FFF2-40B4-BE49-F238E27FC236}">
                  <a16:creationId xmlns:a16="http://schemas.microsoft.com/office/drawing/2014/main" id="{DA650EB1-2A1E-4DD5-96A5-62AD55850CB0}"/>
                </a:ext>
              </a:extLst>
            </p:cNvPr>
            <p:cNvSpPr/>
            <p:nvPr/>
          </p:nvSpPr>
          <p:spPr>
            <a:xfrm>
              <a:off x="1579054" y="2693709"/>
              <a:ext cx="731643" cy="27127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5D4AF04-7BDB-40F4-83E2-9C17BAD33823}"/>
              </a:ext>
            </a:extLst>
          </p:cNvPr>
          <p:cNvSpPr txBox="1"/>
          <p:nvPr/>
        </p:nvSpPr>
        <p:spPr>
          <a:xfrm>
            <a:off x="10706100" y="6516180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Powerd</a:t>
            </a:r>
            <a:r>
              <a:rPr kumimoji="1" lang="en-US" altLang="ja-JP" sz="1100" dirty="0"/>
              <a:t> by </a:t>
            </a:r>
            <a:r>
              <a:rPr kumimoji="1" lang="en-US" altLang="ja-JP" sz="1100" dirty="0" err="1"/>
              <a:t>i</a:t>
            </a:r>
            <a:r>
              <a:rPr kumimoji="1" lang="en-US" altLang="ja-JP" sz="1100" dirty="0"/>
              <a:t>-HIVE </a:t>
            </a:r>
            <a:r>
              <a:rPr kumimoji="1" lang="en-US" altLang="ja-JP" sz="1100" dirty="0" err="1"/>
              <a:t>inc.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2917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pull/>
      </p:transition>
    </mc:Choice>
    <mc:Fallback>
      <p:transition spd="slow" advTm="5000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61872DDF-694C-4173-B6DE-26D8194C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79" y="1620785"/>
            <a:ext cx="5067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A6D0052D-0C4E-4807-9271-C4532623C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3" y="1620785"/>
            <a:ext cx="49434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DDBDCCF-74F6-4388-BB03-C20192C81E4D}"/>
              </a:ext>
            </a:extLst>
          </p:cNvPr>
          <p:cNvSpPr txBox="1"/>
          <p:nvPr/>
        </p:nvSpPr>
        <p:spPr>
          <a:xfrm>
            <a:off x="206025" y="253420"/>
            <a:ext cx="503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ディスプレイ変更 （</a:t>
            </a:r>
            <a:r>
              <a:rPr kumimoji="1" lang="en-US" altLang="ja-JP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PC</a:t>
            </a:r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）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DC53FBD-F6A3-48AD-9EE3-1F73C38B3E92}"/>
              </a:ext>
            </a:extLst>
          </p:cNvPr>
          <p:cNvSpPr/>
          <p:nvPr/>
        </p:nvSpPr>
        <p:spPr>
          <a:xfrm>
            <a:off x="4898843" y="1740304"/>
            <a:ext cx="565391" cy="1759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27891B-9B9B-4217-9DC6-84D535C7C87F}"/>
              </a:ext>
            </a:extLst>
          </p:cNvPr>
          <p:cNvSpPr txBox="1"/>
          <p:nvPr/>
        </p:nvSpPr>
        <p:spPr>
          <a:xfrm>
            <a:off x="7532648" y="101458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スピーカービュー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554EA4F-640B-45CD-8318-D87675A82C23}"/>
              </a:ext>
            </a:extLst>
          </p:cNvPr>
          <p:cNvSpPr txBox="1"/>
          <p:nvPr/>
        </p:nvSpPr>
        <p:spPr>
          <a:xfrm>
            <a:off x="1619979" y="104498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ギャラリービュー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3D8CE07-3172-4000-9FD5-BBC47922F6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96"/>
          <a:stretch/>
        </p:blipFill>
        <p:spPr>
          <a:xfrm>
            <a:off x="9406916" y="5794082"/>
            <a:ext cx="1860646" cy="731792"/>
          </a:xfrm>
          <a:prstGeom prst="rect">
            <a:avLst/>
          </a:prstGeom>
          <a:ln>
            <a:noFill/>
          </a:ln>
        </p:spPr>
      </p:pic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9F233C5-C833-4FBA-8DD9-CB009B7FC8AF}"/>
              </a:ext>
            </a:extLst>
          </p:cNvPr>
          <p:cNvSpPr/>
          <p:nvPr/>
        </p:nvSpPr>
        <p:spPr>
          <a:xfrm>
            <a:off x="10589895" y="1738922"/>
            <a:ext cx="565391" cy="1759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52DA570-69C1-462B-A0FA-1C0CF24C79C1}"/>
              </a:ext>
            </a:extLst>
          </p:cNvPr>
          <p:cNvGrpSpPr/>
          <p:nvPr/>
        </p:nvGrpSpPr>
        <p:grpSpPr>
          <a:xfrm>
            <a:off x="3681966" y="5791738"/>
            <a:ext cx="1860646" cy="812842"/>
            <a:chOff x="4307010" y="5824276"/>
            <a:chExt cx="1860646" cy="81284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6D35B83E-F26B-4D31-B9DC-6319E0863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788"/>
            <a:stretch/>
          </p:blipFill>
          <p:spPr>
            <a:xfrm>
              <a:off x="4307010" y="5824276"/>
              <a:ext cx="1860646" cy="812842"/>
            </a:xfrm>
            <a:prstGeom prst="rect">
              <a:avLst/>
            </a:prstGeom>
            <a:ln>
              <a:noFill/>
            </a:ln>
          </p:spPr>
        </p:pic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E06AA9EC-16C3-4A40-84D0-8A5A93264C8C}"/>
                </a:ext>
              </a:extLst>
            </p:cNvPr>
            <p:cNvSpPr/>
            <p:nvPr/>
          </p:nvSpPr>
          <p:spPr>
            <a:xfrm>
              <a:off x="4498793" y="6185428"/>
              <a:ext cx="1158153" cy="3264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/>
            </a:p>
          </p:txBody>
        </p:sp>
      </p:grp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2627864-77E6-4F0F-970A-6FC04C7F4DB2}"/>
              </a:ext>
            </a:extLst>
          </p:cNvPr>
          <p:cNvSpPr/>
          <p:nvPr/>
        </p:nvSpPr>
        <p:spPr>
          <a:xfrm>
            <a:off x="9567299" y="6106742"/>
            <a:ext cx="1158153" cy="326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cxnSp>
        <p:nvCxnSpPr>
          <p:cNvPr id="12" name="コネクタ: カギ線 11">
            <a:extLst>
              <a:ext uri="{FF2B5EF4-FFF2-40B4-BE49-F238E27FC236}">
                <a16:creationId xmlns:a16="http://schemas.microsoft.com/office/drawing/2014/main" id="{C3CF6AF4-5E9D-4EFD-8F68-0AAE085349C2}"/>
              </a:ext>
            </a:extLst>
          </p:cNvPr>
          <p:cNvCxnSpPr>
            <a:cxnSpLocks/>
            <a:stCxn id="35" idx="3"/>
            <a:endCxn id="6" idx="3"/>
          </p:cNvCxnSpPr>
          <p:nvPr/>
        </p:nvCxnSpPr>
        <p:spPr>
          <a:xfrm>
            <a:off x="5464234" y="1828273"/>
            <a:ext cx="78378" cy="4369886"/>
          </a:xfrm>
          <a:prstGeom prst="bentConnector3">
            <a:avLst>
              <a:gd name="adj1" fmla="val 39166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コネクタ: カギ線 63">
            <a:extLst>
              <a:ext uri="{FF2B5EF4-FFF2-40B4-BE49-F238E27FC236}">
                <a16:creationId xmlns:a16="http://schemas.microsoft.com/office/drawing/2014/main" id="{CB25633A-2DD5-4799-9AFD-47611938F6FF}"/>
              </a:ext>
            </a:extLst>
          </p:cNvPr>
          <p:cNvCxnSpPr>
            <a:cxnSpLocks/>
            <a:stCxn id="60" idx="3"/>
            <a:endCxn id="7" idx="3"/>
          </p:cNvCxnSpPr>
          <p:nvPr/>
        </p:nvCxnSpPr>
        <p:spPr>
          <a:xfrm>
            <a:off x="11155286" y="1826891"/>
            <a:ext cx="112276" cy="4333087"/>
          </a:xfrm>
          <a:prstGeom prst="bentConnector3">
            <a:avLst>
              <a:gd name="adj1" fmla="val 30360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矢印: 左右 2047">
            <a:extLst>
              <a:ext uri="{FF2B5EF4-FFF2-40B4-BE49-F238E27FC236}">
                <a16:creationId xmlns:a16="http://schemas.microsoft.com/office/drawing/2014/main" id="{639EC9A8-3B88-43E6-99D6-A749DAD05986}"/>
              </a:ext>
            </a:extLst>
          </p:cNvPr>
          <p:cNvSpPr/>
          <p:nvPr/>
        </p:nvSpPr>
        <p:spPr>
          <a:xfrm>
            <a:off x="5425458" y="1060785"/>
            <a:ext cx="1315388" cy="439677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1881104-91FF-40F5-958A-563D679B49B8}"/>
              </a:ext>
            </a:extLst>
          </p:cNvPr>
          <p:cNvSpPr txBox="1"/>
          <p:nvPr/>
        </p:nvSpPr>
        <p:spPr>
          <a:xfrm>
            <a:off x="10706100" y="6516180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Powerd</a:t>
            </a:r>
            <a:r>
              <a:rPr kumimoji="1" lang="en-US" altLang="ja-JP" sz="1100" dirty="0"/>
              <a:t> by </a:t>
            </a:r>
            <a:r>
              <a:rPr kumimoji="1" lang="en-US" altLang="ja-JP" sz="1100" dirty="0" err="1"/>
              <a:t>i</a:t>
            </a:r>
            <a:r>
              <a:rPr kumimoji="1" lang="en-US" altLang="ja-JP" sz="1100" dirty="0"/>
              <a:t>-HIVE </a:t>
            </a:r>
            <a:r>
              <a:rPr kumimoji="1" lang="en-US" altLang="ja-JP" sz="1100" dirty="0" err="1"/>
              <a:t>inc.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7827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pull/>
      </p:transition>
    </mc:Choice>
    <mc:Fallback>
      <p:transition spd="slow" advTm="5000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>
            <a:extLst>
              <a:ext uri="{FF2B5EF4-FFF2-40B4-BE49-F238E27FC236}">
                <a16:creationId xmlns:a16="http://schemas.microsoft.com/office/drawing/2014/main" id="{8338BA76-CFD1-4502-A605-8B84ECE8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66" y="5573799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84519B9B-9C64-4E57-8C30-07B8730C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39" y="5575428"/>
            <a:ext cx="4762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04714913-24D5-44AF-A04F-9D663923B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49" y="1651591"/>
            <a:ext cx="47720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95DCD75E-5F8D-476F-823A-BE539567C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4" y="1663007"/>
            <a:ext cx="47720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D0DC014-2A1D-407E-A18D-99E2079E39F5}"/>
              </a:ext>
            </a:extLst>
          </p:cNvPr>
          <p:cNvSpPr txBox="1"/>
          <p:nvPr/>
        </p:nvSpPr>
        <p:spPr>
          <a:xfrm>
            <a:off x="7658439" y="83351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スピーカービュー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305715A-CD75-4410-B006-1F159A89088C}"/>
              </a:ext>
            </a:extLst>
          </p:cNvPr>
          <p:cNvSpPr txBox="1"/>
          <p:nvPr/>
        </p:nvSpPr>
        <p:spPr>
          <a:xfrm>
            <a:off x="1745770" y="86392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ギャラリービュー</a:t>
            </a:r>
          </a:p>
        </p:txBody>
      </p:sp>
      <p:sp>
        <p:nvSpPr>
          <p:cNvPr id="36" name="矢印: 左右 35">
            <a:extLst>
              <a:ext uri="{FF2B5EF4-FFF2-40B4-BE49-F238E27FC236}">
                <a16:creationId xmlns:a16="http://schemas.microsoft.com/office/drawing/2014/main" id="{7CF413F1-9C85-4506-A651-31C4260BD688}"/>
              </a:ext>
            </a:extLst>
          </p:cNvPr>
          <p:cNvSpPr/>
          <p:nvPr/>
        </p:nvSpPr>
        <p:spPr>
          <a:xfrm>
            <a:off x="5551249" y="879720"/>
            <a:ext cx="1315388" cy="439677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27CA67D-2B11-4604-B026-929490F5171E}"/>
              </a:ext>
            </a:extLst>
          </p:cNvPr>
          <p:cNvSpPr txBox="1"/>
          <p:nvPr/>
        </p:nvSpPr>
        <p:spPr>
          <a:xfrm>
            <a:off x="206025" y="253420"/>
            <a:ext cx="60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ディスプレイ変更 （タブレット）</a:t>
            </a:r>
          </a:p>
        </p:txBody>
      </p:sp>
      <p:cxnSp>
        <p:nvCxnSpPr>
          <p:cNvPr id="56" name="コネクタ: カギ線 55">
            <a:extLst>
              <a:ext uri="{FF2B5EF4-FFF2-40B4-BE49-F238E27FC236}">
                <a16:creationId xmlns:a16="http://schemas.microsoft.com/office/drawing/2014/main" id="{72C3FC14-5EE6-4ABC-ACD8-84026985F371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986356" y="2875829"/>
            <a:ext cx="6004" cy="2936095"/>
          </a:xfrm>
          <a:prstGeom prst="bentConnector5">
            <a:avLst>
              <a:gd name="adj1" fmla="val 8566789"/>
              <a:gd name="adj2" fmla="val 46574"/>
              <a:gd name="adj3" fmla="val 850814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00FA268D-9823-4D80-9269-DCD87ECB7370}"/>
              </a:ext>
            </a:extLst>
          </p:cNvPr>
          <p:cNvCxnSpPr>
            <a:cxnSpLocks/>
            <a:stCxn id="21" idx="2"/>
          </p:cNvCxnSpPr>
          <p:nvPr/>
        </p:nvCxnSpPr>
        <p:spPr>
          <a:xfrm rot="10800000" flipH="1" flipV="1">
            <a:off x="6923143" y="2822602"/>
            <a:ext cx="106448" cy="2980663"/>
          </a:xfrm>
          <a:prstGeom prst="bentConnector3">
            <a:avLst>
              <a:gd name="adj1" fmla="val -35792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476F793-E92F-4415-8901-E59A5C1000EE}"/>
              </a:ext>
            </a:extLst>
          </p:cNvPr>
          <p:cNvSpPr txBox="1"/>
          <p:nvPr/>
        </p:nvSpPr>
        <p:spPr>
          <a:xfrm>
            <a:off x="7606084" y="5655152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ギャラリービューに切り替える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28DF9AB-99D3-443B-B690-3B3BC0D6B133}"/>
              </a:ext>
            </a:extLst>
          </p:cNvPr>
          <p:cNvSpPr txBox="1"/>
          <p:nvPr/>
        </p:nvSpPr>
        <p:spPr>
          <a:xfrm>
            <a:off x="1415089" y="5711089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現在発信中の方に切り替える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8B241A7-1FE5-41A8-96AA-1A6D1F50B4EB}"/>
              </a:ext>
            </a:extLst>
          </p:cNvPr>
          <p:cNvSpPr txBox="1"/>
          <p:nvPr/>
        </p:nvSpPr>
        <p:spPr>
          <a:xfrm>
            <a:off x="2772013" y="6358569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メニューが出てこないときは、画面をタップしてください。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7756467-9B55-4F05-86E2-047961B6FE8E}"/>
              </a:ext>
            </a:extLst>
          </p:cNvPr>
          <p:cNvSpPr txBox="1"/>
          <p:nvPr/>
        </p:nvSpPr>
        <p:spPr>
          <a:xfrm>
            <a:off x="10706100" y="6516180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Powerd</a:t>
            </a:r>
            <a:r>
              <a:rPr kumimoji="1" lang="en-US" altLang="ja-JP" sz="1100" dirty="0"/>
              <a:t> by </a:t>
            </a:r>
            <a:r>
              <a:rPr kumimoji="1" lang="en-US" altLang="ja-JP" sz="1100" dirty="0" err="1"/>
              <a:t>i</a:t>
            </a:r>
            <a:r>
              <a:rPr kumimoji="1" lang="en-US" altLang="ja-JP" sz="1100" dirty="0"/>
              <a:t>-HIVE </a:t>
            </a:r>
            <a:r>
              <a:rPr kumimoji="1" lang="en-US" altLang="ja-JP" sz="1100" dirty="0" err="1"/>
              <a:t>inc.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6132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pull/>
      </p:transition>
    </mc:Choice>
    <mc:Fallback>
      <p:transition spd="slow" advTm="5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900FA175-9259-4C76-87CC-FED8BEA7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45" y="4706469"/>
            <a:ext cx="4095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42D128B-14C7-42C7-9AA7-87619ACA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" y="1824107"/>
            <a:ext cx="40957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658ED9-6988-40CD-BD74-7772616D50FE}"/>
              </a:ext>
            </a:extLst>
          </p:cNvPr>
          <p:cNvSpPr txBox="1"/>
          <p:nvPr/>
        </p:nvSpPr>
        <p:spPr>
          <a:xfrm>
            <a:off x="206025" y="253420"/>
            <a:ext cx="60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ディスプレイ変更 （スマホ）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BAD258C-3DDB-42F2-B56B-3EA87A697B14}"/>
              </a:ext>
            </a:extLst>
          </p:cNvPr>
          <p:cNvSpPr txBox="1"/>
          <p:nvPr/>
        </p:nvSpPr>
        <p:spPr>
          <a:xfrm>
            <a:off x="959555" y="4257818"/>
            <a:ext cx="395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メニューが見えないときは、画面をタップして</a:t>
            </a:r>
          </a:p>
        </p:txBody>
      </p:sp>
      <p:pic>
        <p:nvPicPr>
          <p:cNvPr id="24" name="Picture 4" descr="タップ・長押しのアイコン">
            <a:extLst>
              <a:ext uri="{FF2B5EF4-FFF2-40B4-BE49-F238E27FC236}">
                <a16:creationId xmlns:a16="http://schemas.microsoft.com/office/drawing/2014/main" id="{624F4786-BBF4-4FEA-BB04-8E84E9747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1" y="2176695"/>
            <a:ext cx="2244228" cy="22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939B738-B82F-4B61-AF32-D0886F937907}"/>
              </a:ext>
            </a:extLst>
          </p:cNvPr>
          <p:cNvSpPr txBox="1"/>
          <p:nvPr/>
        </p:nvSpPr>
        <p:spPr>
          <a:xfrm>
            <a:off x="7769753" y="1034437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スピーカービュー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960EB8D-99DA-435E-8E26-34365DE3DCF6}"/>
              </a:ext>
            </a:extLst>
          </p:cNvPr>
          <p:cNvSpPr txBox="1"/>
          <p:nvPr/>
        </p:nvSpPr>
        <p:spPr>
          <a:xfrm>
            <a:off x="1619979" y="104498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ギャラリービュー</a:t>
            </a:r>
          </a:p>
        </p:txBody>
      </p:sp>
      <p:sp>
        <p:nvSpPr>
          <p:cNvPr id="40" name="矢印: 左右 39">
            <a:extLst>
              <a:ext uri="{FF2B5EF4-FFF2-40B4-BE49-F238E27FC236}">
                <a16:creationId xmlns:a16="http://schemas.microsoft.com/office/drawing/2014/main" id="{76875E4D-7FFD-4575-8FDA-22F23ED7C1D4}"/>
              </a:ext>
            </a:extLst>
          </p:cNvPr>
          <p:cNvSpPr/>
          <p:nvPr/>
        </p:nvSpPr>
        <p:spPr>
          <a:xfrm>
            <a:off x="5459937" y="1099215"/>
            <a:ext cx="1315388" cy="439677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Picture 2" descr="左右にスワイプのアイコン">
            <a:extLst>
              <a:ext uri="{FF2B5EF4-FFF2-40B4-BE49-F238E27FC236}">
                <a16:creationId xmlns:a16="http://schemas.microsoft.com/office/drawing/2014/main" id="{5A48A903-BA4A-458E-9958-2538593F5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95" y="2214463"/>
            <a:ext cx="1997158" cy="19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1414BD7-FE3E-45C5-A517-27C7C39929D8}"/>
              </a:ext>
            </a:extLst>
          </p:cNvPr>
          <p:cNvSpPr txBox="1"/>
          <p:nvPr/>
        </p:nvSpPr>
        <p:spPr>
          <a:xfrm>
            <a:off x="5132884" y="1973634"/>
            <a:ext cx="203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スワイプで切り替え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CEC9167-88D0-461D-AE19-B19901FA05E1}"/>
              </a:ext>
            </a:extLst>
          </p:cNvPr>
          <p:cNvSpPr/>
          <p:nvPr/>
        </p:nvSpPr>
        <p:spPr>
          <a:xfrm>
            <a:off x="4292546" y="3284628"/>
            <a:ext cx="673563" cy="580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上にスワイプのアイコン">
            <a:extLst>
              <a:ext uri="{FF2B5EF4-FFF2-40B4-BE49-F238E27FC236}">
                <a16:creationId xmlns:a16="http://schemas.microsoft.com/office/drawing/2014/main" id="{F6B8D38D-A5B0-4217-8D2A-98C4242C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2" y="5313631"/>
            <a:ext cx="1441536" cy="14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E2D8775-9AAD-4184-8D2E-18A9315A01D1}"/>
              </a:ext>
            </a:extLst>
          </p:cNvPr>
          <p:cNvSpPr txBox="1"/>
          <p:nvPr/>
        </p:nvSpPr>
        <p:spPr>
          <a:xfrm>
            <a:off x="10706100" y="6516180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Powerd</a:t>
            </a:r>
            <a:r>
              <a:rPr kumimoji="1" lang="en-US" altLang="ja-JP" sz="1100" dirty="0"/>
              <a:t> by </a:t>
            </a:r>
            <a:r>
              <a:rPr kumimoji="1" lang="en-US" altLang="ja-JP" sz="1100" dirty="0" err="1"/>
              <a:t>i</a:t>
            </a:r>
            <a:r>
              <a:rPr kumimoji="1" lang="en-US" altLang="ja-JP" sz="1100" dirty="0"/>
              <a:t>-HIVE </a:t>
            </a:r>
            <a:r>
              <a:rPr kumimoji="1" lang="en-US" altLang="ja-JP" sz="1100" dirty="0" err="1"/>
              <a:t>inc.</a:t>
            </a:r>
            <a:endParaRPr kumimoji="1" lang="ja-JP" altLang="en-US" sz="1100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DD6E344-F640-4468-BDB0-11CF3845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57" y="1824107"/>
            <a:ext cx="40957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FCECCD6-A14F-4398-9345-6B780BEE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493" y="3665660"/>
            <a:ext cx="20574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4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pull/>
      </p:transition>
    </mc:Choice>
    <mc:Fallback>
      <p:transition spd="slow" advTm="5000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F284820-B568-4919-939A-0E39D210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1" y="1081890"/>
            <a:ext cx="49434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>
            <a:extLst>
              <a:ext uri="{FF2B5EF4-FFF2-40B4-BE49-F238E27FC236}">
                <a16:creationId xmlns:a16="http://schemas.microsoft.com/office/drawing/2014/main" id="{D649F8AD-4A8A-4263-B61B-9A2232191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13" y="4726357"/>
            <a:ext cx="4095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>
            <a:extLst>
              <a:ext uri="{FF2B5EF4-FFF2-40B4-BE49-F238E27FC236}">
                <a16:creationId xmlns:a16="http://schemas.microsoft.com/office/drawing/2014/main" id="{D18D1280-047D-45FD-93AE-F1441C84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67" y="4417597"/>
            <a:ext cx="40957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44A2F00-551C-451E-931F-472BBA7C3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61" y="743620"/>
            <a:ext cx="51435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15DEFA-2809-4BD7-8C0F-6F48B9632ABF}"/>
              </a:ext>
            </a:extLst>
          </p:cNvPr>
          <p:cNvSpPr txBox="1"/>
          <p:nvPr/>
        </p:nvSpPr>
        <p:spPr>
          <a:xfrm>
            <a:off x="206025" y="253420"/>
            <a:ext cx="613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質問は、チャットでお願いします。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E0B5C59-2E38-44DE-83D3-38DE7592AC7E}"/>
              </a:ext>
            </a:extLst>
          </p:cNvPr>
          <p:cNvSpPr/>
          <p:nvPr/>
        </p:nvSpPr>
        <p:spPr>
          <a:xfrm>
            <a:off x="8208148" y="5870853"/>
            <a:ext cx="673563" cy="580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A6271639-CE32-4584-8E65-FC11ABEBB347}"/>
              </a:ext>
            </a:extLst>
          </p:cNvPr>
          <p:cNvSpPr/>
          <p:nvPr/>
        </p:nvSpPr>
        <p:spPr>
          <a:xfrm>
            <a:off x="2686813" y="4432855"/>
            <a:ext cx="629881" cy="557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B7DCC8FA-AA50-45E7-8F7A-CC2FE7D975B3}"/>
              </a:ext>
            </a:extLst>
          </p:cNvPr>
          <p:cNvSpPr/>
          <p:nvPr/>
        </p:nvSpPr>
        <p:spPr>
          <a:xfrm>
            <a:off x="10865521" y="876334"/>
            <a:ext cx="673563" cy="580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3702BE6-994A-40B4-AC00-6BA471D0C693}"/>
              </a:ext>
            </a:extLst>
          </p:cNvPr>
          <p:cNvSpPr txBox="1"/>
          <p:nvPr/>
        </p:nvSpPr>
        <p:spPr>
          <a:xfrm>
            <a:off x="730088" y="4979284"/>
            <a:ext cx="89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PC</a:t>
            </a:r>
            <a:endParaRPr kumimoji="1" lang="ja-JP" altLang="en-US" sz="2800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8A191F6-20FA-4E81-BAB5-DE71B63E7A60}"/>
              </a:ext>
            </a:extLst>
          </p:cNvPr>
          <p:cNvSpPr txBox="1"/>
          <p:nvPr/>
        </p:nvSpPr>
        <p:spPr>
          <a:xfrm>
            <a:off x="8351539" y="3296749"/>
            <a:ext cx="199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タブレット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3C45C69-CCCF-4ABB-B2C1-F554AFABFF27}"/>
              </a:ext>
            </a:extLst>
          </p:cNvPr>
          <p:cNvSpPr txBox="1"/>
          <p:nvPr/>
        </p:nvSpPr>
        <p:spPr>
          <a:xfrm>
            <a:off x="9023044" y="4126256"/>
            <a:ext cx="199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スマホ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D9AD0E53-D166-46BB-8791-BDB05ADBA19C}"/>
              </a:ext>
            </a:extLst>
          </p:cNvPr>
          <p:cNvSpPr/>
          <p:nvPr/>
        </p:nvSpPr>
        <p:spPr>
          <a:xfrm>
            <a:off x="9534244" y="1654814"/>
            <a:ext cx="1337827" cy="580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82AA6D3C-1E46-4745-9139-18D91866F905}"/>
              </a:ext>
            </a:extLst>
          </p:cNvPr>
          <p:cNvSpPr/>
          <p:nvPr/>
        </p:nvSpPr>
        <p:spPr>
          <a:xfrm>
            <a:off x="9237975" y="5213861"/>
            <a:ext cx="1337827" cy="580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EE67EC9-BB2F-4C56-A662-476E24EE2FCF}"/>
              </a:ext>
            </a:extLst>
          </p:cNvPr>
          <p:cNvSpPr txBox="1"/>
          <p:nvPr/>
        </p:nvSpPr>
        <p:spPr>
          <a:xfrm>
            <a:off x="10706100" y="6516180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Powerd</a:t>
            </a:r>
            <a:r>
              <a:rPr kumimoji="1" lang="en-US" altLang="ja-JP" sz="1100" dirty="0"/>
              <a:t> by </a:t>
            </a:r>
            <a:r>
              <a:rPr kumimoji="1" lang="en-US" altLang="ja-JP" sz="1100" dirty="0" err="1"/>
              <a:t>i</a:t>
            </a:r>
            <a:r>
              <a:rPr kumimoji="1" lang="en-US" altLang="ja-JP" sz="1100" dirty="0"/>
              <a:t>-HIVE </a:t>
            </a:r>
            <a:r>
              <a:rPr kumimoji="1" lang="en-US" altLang="ja-JP" sz="1100" dirty="0" err="1"/>
              <a:t>inc.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6110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pull/>
      </p:transition>
    </mc:Choice>
    <mc:Fallback>
      <p:transition spd="slow" advTm="5000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>
            <a:extLst>
              <a:ext uri="{FF2B5EF4-FFF2-40B4-BE49-F238E27FC236}">
                <a16:creationId xmlns:a16="http://schemas.microsoft.com/office/drawing/2014/main" id="{178DA267-3687-4AB4-BE67-60FD7D8B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49" y="4200040"/>
            <a:ext cx="3365262" cy="25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">
            <a:extLst>
              <a:ext uri="{FF2B5EF4-FFF2-40B4-BE49-F238E27FC236}">
                <a16:creationId xmlns:a16="http://schemas.microsoft.com/office/drawing/2014/main" id="{0E81CD48-4B23-42CF-BCD9-69C56AC53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34" y="4933041"/>
            <a:ext cx="3709689" cy="18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>
            <a:extLst>
              <a:ext uri="{FF2B5EF4-FFF2-40B4-BE49-F238E27FC236}">
                <a16:creationId xmlns:a16="http://schemas.microsoft.com/office/drawing/2014/main" id="{78510192-260F-48E5-ABB3-48405D11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1" y="1081890"/>
            <a:ext cx="49434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D33029-C9A0-477E-B701-7D82989E307B}"/>
              </a:ext>
            </a:extLst>
          </p:cNvPr>
          <p:cNvSpPr txBox="1"/>
          <p:nvPr/>
        </p:nvSpPr>
        <p:spPr>
          <a:xfrm>
            <a:off x="331716" y="199188"/>
            <a:ext cx="51090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名前を変更してください。</a:t>
            </a:r>
            <a:br>
              <a:rPr kumimoji="1" lang="en-US" altLang="ja-JP" sz="32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</a:br>
            <a:r>
              <a:rPr kumimoji="1" lang="ja-JP" altLang="en-US" sz="20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　（みなさんが呼びやすいように）</a:t>
            </a: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FF2D951C-C35A-452E-A676-4E44365386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61" t="92121" r="53260" b="-1099"/>
          <a:stretch/>
        </p:blipFill>
        <p:spPr>
          <a:xfrm>
            <a:off x="5865026" y="2734509"/>
            <a:ext cx="1007778" cy="896071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67" name="楕円 66">
            <a:extLst>
              <a:ext uri="{FF2B5EF4-FFF2-40B4-BE49-F238E27FC236}">
                <a16:creationId xmlns:a16="http://schemas.microsoft.com/office/drawing/2014/main" id="{F7EB9A71-C351-44DD-9FFF-4BB9D7C4DF30}"/>
              </a:ext>
            </a:extLst>
          </p:cNvPr>
          <p:cNvSpPr/>
          <p:nvPr/>
        </p:nvSpPr>
        <p:spPr>
          <a:xfrm>
            <a:off x="2425478" y="4445393"/>
            <a:ext cx="414831" cy="41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C68570F7-35F4-4120-82B5-56B6BF4B9FBC}"/>
              </a:ext>
            </a:extLst>
          </p:cNvPr>
          <p:cNvSpPr/>
          <p:nvPr/>
        </p:nvSpPr>
        <p:spPr>
          <a:xfrm>
            <a:off x="4036689" y="6420579"/>
            <a:ext cx="414831" cy="41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9026ABE3-39CC-419F-B7FC-EE98E62156D0}"/>
              </a:ext>
            </a:extLst>
          </p:cNvPr>
          <p:cNvSpPr/>
          <p:nvPr/>
        </p:nvSpPr>
        <p:spPr>
          <a:xfrm>
            <a:off x="8416675" y="4205255"/>
            <a:ext cx="414831" cy="41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72B5A49-F764-42BD-835A-62725D5E90C2}"/>
              </a:ext>
            </a:extLst>
          </p:cNvPr>
          <p:cNvSpPr txBox="1"/>
          <p:nvPr/>
        </p:nvSpPr>
        <p:spPr>
          <a:xfrm>
            <a:off x="481657" y="4778551"/>
            <a:ext cx="89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PC</a:t>
            </a:r>
            <a:endParaRPr kumimoji="1" lang="ja-JP" altLang="en-US" sz="2800" dirty="0">
              <a:latin typeface="A-OTF ゴシックMB101 Pro B" panose="020B0700000000000000" pitchFamily="34" charset="-128"/>
              <a:ea typeface="A-OTF ゴシックMB101 Pro B" panose="020B0700000000000000" pitchFamily="34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A90533-D759-40D7-A31E-4DB003EC6586}"/>
              </a:ext>
            </a:extLst>
          </p:cNvPr>
          <p:cNvSpPr txBox="1"/>
          <p:nvPr/>
        </p:nvSpPr>
        <p:spPr>
          <a:xfrm>
            <a:off x="9072300" y="6100921"/>
            <a:ext cx="199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タブレット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6D9595D-BF96-45C2-AE8E-645A2BFE14FD}"/>
              </a:ext>
            </a:extLst>
          </p:cNvPr>
          <p:cNvSpPr txBox="1"/>
          <p:nvPr/>
        </p:nvSpPr>
        <p:spPr>
          <a:xfrm>
            <a:off x="331716" y="6131499"/>
            <a:ext cx="199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スマホ</a:t>
            </a:r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E4E9218A-0AE9-4ECC-A1FF-CF238B6D2A0E}"/>
              </a:ext>
            </a:extLst>
          </p:cNvPr>
          <p:cNvCxnSpPr>
            <a:stCxn id="67" idx="6"/>
            <a:endCxn id="66" idx="2"/>
          </p:cNvCxnSpPr>
          <p:nvPr/>
        </p:nvCxnSpPr>
        <p:spPr>
          <a:xfrm flipV="1">
            <a:off x="2840309" y="3182545"/>
            <a:ext cx="3024717" cy="1472467"/>
          </a:xfrm>
          <a:prstGeom prst="straightConnector1">
            <a:avLst/>
          </a:prstGeom>
          <a:ln w="412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17686924-500E-4D68-B1C3-917914B12BC7}"/>
              </a:ext>
            </a:extLst>
          </p:cNvPr>
          <p:cNvCxnSpPr>
            <a:cxnSpLocks/>
            <a:stCxn id="68" idx="7"/>
            <a:endCxn id="66" idx="4"/>
          </p:cNvCxnSpPr>
          <p:nvPr/>
        </p:nvCxnSpPr>
        <p:spPr>
          <a:xfrm flipV="1">
            <a:off x="4390769" y="3630580"/>
            <a:ext cx="1978146" cy="2851395"/>
          </a:xfrm>
          <a:prstGeom prst="straightConnector1">
            <a:avLst/>
          </a:prstGeom>
          <a:ln w="412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630F651D-1190-4E83-A702-5E8AA28019CD}"/>
              </a:ext>
            </a:extLst>
          </p:cNvPr>
          <p:cNvCxnSpPr>
            <a:cxnSpLocks/>
            <a:stCxn id="69" idx="1"/>
            <a:endCxn id="66" idx="5"/>
          </p:cNvCxnSpPr>
          <p:nvPr/>
        </p:nvCxnSpPr>
        <p:spPr>
          <a:xfrm flipH="1" flipV="1">
            <a:off x="6725218" y="3499353"/>
            <a:ext cx="1752208" cy="767298"/>
          </a:xfrm>
          <a:prstGeom prst="straightConnector1">
            <a:avLst/>
          </a:prstGeom>
          <a:ln w="412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図 81">
            <a:extLst>
              <a:ext uri="{FF2B5EF4-FFF2-40B4-BE49-F238E27FC236}">
                <a16:creationId xmlns:a16="http://schemas.microsoft.com/office/drawing/2014/main" id="{12DCAF7B-E675-4BD7-9C7E-AEB5679D5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210" y="322787"/>
            <a:ext cx="3956253" cy="2794144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B5DBBBB8-E4A7-4D64-B228-44B0BBE9B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9497" y="1300136"/>
            <a:ext cx="2190863" cy="1251014"/>
          </a:xfrm>
          <a:prstGeom prst="rect">
            <a:avLst/>
          </a:prstGeom>
        </p:spPr>
      </p:pic>
      <p:pic>
        <p:nvPicPr>
          <p:cNvPr id="92" name="Picture 2" descr="「プレゼントを渡すOL」の写真［モデル：Lala］">
            <a:extLst>
              <a:ext uri="{FF2B5EF4-FFF2-40B4-BE49-F238E27FC236}">
                <a16:creationId xmlns:a16="http://schemas.microsoft.com/office/drawing/2014/main" id="{102D8BAA-420D-48FC-8931-709DC1A2D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r="22797" b="40694"/>
          <a:stretch/>
        </p:blipFill>
        <p:spPr bwMode="auto">
          <a:xfrm>
            <a:off x="7386434" y="1223951"/>
            <a:ext cx="209512" cy="1748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「常にポジティブなセールスマン」の写真［モデル：大川竜弥］">
            <a:extLst>
              <a:ext uri="{FF2B5EF4-FFF2-40B4-BE49-F238E27FC236}">
                <a16:creationId xmlns:a16="http://schemas.microsoft.com/office/drawing/2014/main" id="{6167A875-45A1-45A2-852D-91CC28D88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4" t="8333" r="18840" b="50000"/>
          <a:stretch/>
        </p:blipFill>
        <p:spPr bwMode="auto">
          <a:xfrm>
            <a:off x="7380003" y="985778"/>
            <a:ext cx="207870" cy="1946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「カフェでノマドしながらタスクを確認する広報」の写真［モデル：河村友歌］">
            <a:extLst>
              <a:ext uri="{FF2B5EF4-FFF2-40B4-BE49-F238E27FC236}">
                <a16:creationId xmlns:a16="http://schemas.microsoft.com/office/drawing/2014/main" id="{67F45356-2984-4E90-831A-6D169EB7E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7182" r="19626" b="38889"/>
          <a:stretch/>
        </p:blipFill>
        <p:spPr bwMode="auto">
          <a:xfrm>
            <a:off x="7381059" y="768880"/>
            <a:ext cx="220263" cy="1946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「反論がないなら俺の勝ちだぞ？」の写真［モデル：段田隼人］">
            <a:extLst>
              <a:ext uri="{FF2B5EF4-FFF2-40B4-BE49-F238E27FC236}">
                <a16:creationId xmlns:a16="http://schemas.microsoft.com/office/drawing/2014/main" id="{DFDDF79C-5B27-45C3-BD15-B214C37F2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r="12397" b="11603"/>
          <a:stretch/>
        </p:blipFill>
        <p:spPr bwMode="auto">
          <a:xfrm>
            <a:off x="7374746" y="1438995"/>
            <a:ext cx="217276" cy="1748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B17B5540-5228-479D-A3D8-07CB7AD88091}"/>
              </a:ext>
            </a:extLst>
          </p:cNvPr>
          <p:cNvSpPr txBox="1"/>
          <p:nvPr/>
        </p:nvSpPr>
        <p:spPr>
          <a:xfrm>
            <a:off x="7611476" y="695575"/>
            <a:ext cx="1030098" cy="1020216"/>
          </a:xfrm>
          <a:prstGeom prst="rect">
            <a:avLst/>
          </a:prstGeom>
          <a:solidFill>
            <a:schemeClr val="tx1"/>
          </a:solidFill>
        </p:spPr>
        <p:txBody>
          <a:bodyPr vert="horz"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en-US" altLang="ja-JP" sz="1100" dirty="0">
                <a:solidFill>
                  <a:schemeClr val="bg1"/>
                </a:solidFill>
              </a:rPr>
              <a:t>Natsuko Sato</a:t>
            </a:r>
            <a:br>
              <a:rPr kumimoji="1" lang="en-US" altLang="ja-JP" sz="1100" dirty="0">
                <a:solidFill>
                  <a:schemeClr val="bg1"/>
                </a:solidFill>
              </a:rPr>
            </a:br>
            <a:r>
              <a:rPr kumimoji="1" lang="ja-JP" altLang="en-US" sz="1100" dirty="0">
                <a:solidFill>
                  <a:schemeClr val="bg1"/>
                </a:solidFill>
              </a:rPr>
              <a:t>木下　進</a:t>
            </a:r>
            <a:endParaRPr kumimoji="1" lang="en-US" altLang="ja-JP" sz="1100" dirty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r>
              <a:rPr kumimoji="1" lang="ja-JP" altLang="en-US" sz="1100" dirty="0">
                <a:solidFill>
                  <a:schemeClr val="bg1"/>
                </a:solidFill>
              </a:rPr>
              <a:t>松本　舞</a:t>
            </a:r>
            <a:endParaRPr kumimoji="1" lang="en-US" altLang="ja-JP" sz="1100" dirty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r>
              <a:rPr kumimoji="1" lang="ja-JP" altLang="en-US" sz="1100" dirty="0">
                <a:solidFill>
                  <a:schemeClr val="bg1"/>
                </a:solidFill>
              </a:rPr>
              <a:t>太田 健一郎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197A8877-A01F-49B7-8CAF-2CF9B8FD151B}"/>
              </a:ext>
            </a:extLst>
          </p:cNvPr>
          <p:cNvSpPr/>
          <p:nvPr/>
        </p:nvSpPr>
        <p:spPr>
          <a:xfrm>
            <a:off x="7708620" y="542925"/>
            <a:ext cx="160435" cy="164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E9717F11-3158-40AC-B7B1-651B5126BB63}"/>
              </a:ext>
            </a:extLst>
          </p:cNvPr>
          <p:cNvSpPr/>
          <p:nvPr/>
        </p:nvSpPr>
        <p:spPr>
          <a:xfrm>
            <a:off x="6953250" y="171451"/>
            <a:ext cx="5109091" cy="2878634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矢印: 下 98">
            <a:extLst>
              <a:ext uri="{FF2B5EF4-FFF2-40B4-BE49-F238E27FC236}">
                <a16:creationId xmlns:a16="http://schemas.microsoft.com/office/drawing/2014/main" id="{799FED36-A426-45A6-BD8F-402305A59251}"/>
              </a:ext>
            </a:extLst>
          </p:cNvPr>
          <p:cNvSpPr/>
          <p:nvPr/>
        </p:nvSpPr>
        <p:spPr>
          <a:xfrm rot="13750271">
            <a:off x="6764848" y="2677245"/>
            <a:ext cx="466317" cy="27127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42B614A8-5FC1-453F-BCFD-94A3BFFF87F1}"/>
              </a:ext>
            </a:extLst>
          </p:cNvPr>
          <p:cNvSpPr txBox="1"/>
          <p:nvPr/>
        </p:nvSpPr>
        <p:spPr>
          <a:xfrm>
            <a:off x="10706100" y="6516180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Powerd</a:t>
            </a:r>
            <a:r>
              <a:rPr kumimoji="1" lang="en-US" altLang="ja-JP" sz="1100" dirty="0"/>
              <a:t> by </a:t>
            </a:r>
            <a:r>
              <a:rPr kumimoji="1" lang="en-US" altLang="ja-JP" sz="1100" dirty="0" err="1"/>
              <a:t>i</a:t>
            </a:r>
            <a:r>
              <a:rPr kumimoji="1" lang="en-US" altLang="ja-JP" sz="1100" dirty="0"/>
              <a:t>-HIVE </a:t>
            </a:r>
            <a:r>
              <a:rPr kumimoji="1" lang="en-US" altLang="ja-JP" sz="1100" dirty="0" err="1"/>
              <a:t>inc.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3356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pull/>
      </p:transition>
    </mc:Choice>
    <mc:Fallback>
      <p:transition spd="slow" advTm="5000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29F600-9411-45B4-A5E2-D96A56B6B28C}"/>
              </a:ext>
            </a:extLst>
          </p:cNvPr>
          <p:cNvSpPr txBox="1"/>
          <p:nvPr/>
        </p:nvSpPr>
        <p:spPr>
          <a:xfrm>
            <a:off x="179316" y="172515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集中できるように環境を整えてください。</a:t>
            </a:r>
          </a:p>
        </p:txBody>
      </p:sp>
      <p:pic>
        <p:nvPicPr>
          <p:cNvPr id="2050" name="Picture 2" descr="「スマホでポチる白いTシャツの女性」の写真［モデル：川子芹菜］">
            <a:extLst>
              <a:ext uri="{FF2B5EF4-FFF2-40B4-BE49-F238E27FC236}">
                <a16:creationId xmlns:a16="http://schemas.microsoft.com/office/drawing/2014/main" id="{948C8CE3-FC9A-445E-91BA-CCC2536F1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27" y="780752"/>
            <a:ext cx="4228146" cy="281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何もしていないのにパソコンが動かなくて焦る（ハリネズミ）」の写真">
            <a:extLst>
              <a:ext uri="{FF2B5EF4-FFF2-40B4-BE49-F238E27FC236}">
                <a16:creationId xmlns:a16="http://schemas.microsoft.com/office/drawing/2014/main" id="{2089ABB7-A33B-44C9-BD85-BB78106DC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5" t="21528" r="5676" b="7500"/>
          <a:stretch/>
        </p:blipFill>
        <p:spPr bwMode="auto">
          <a:xfrm>
            <a:off x="5973533" y="3691889"/>
            <a:ext cx="4228146" cy="28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「カップラーメンをすする男性」の写真［モデル：大川竜弥］">
            <a:extLst>
              <a:ext uri="{FF2B5EF4-FFF2-40B4-BE49-F238E27FC236}">
                <a16:creationId xmlns:a16="http://schemas.microsoft.com/office/drawing/2014/main" id="{52034692-FA5B-466F-AA86-0B021423C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33" y="780751"/>
            <a:ext cx="4228146" cy="281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「何言ってんだこいつ（赤ちゃん）」の写真［モデル：Lisa］">
            <a:extLst>
              <a:ext uri="{FF2B5EF4-FFF2-40B4-BE49-F238E27FC236}">
                <a16:creationId xmlns:a16="http://schemas.microsoft.com/office/drawing/2014/main" id="{AFE3A509-7672-4D0D-A57B-3CA4F4A8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25" y="3682367"/>
            <a:ext cx="4228145" cy="28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AFF752-500B-4723-963A-0A278407E544}"/>
              </a:ext>
            </a:extLst>
          </p:cNvPr>
          <p:cNvSpPr txBox="1"/>
          <p:nvPr/>
        </p:nvSpPr>
        <p:spPr>
          <a:xfrm>
            <a:off x="1587122" y="3114438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スマホ・ケータイは、マナーモード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009CB9-605F-49FA-9C21-5CA49BAED4C2}"/>
              </a:ext>
            </a:extLst>
          </p:cNvPr>
          <p:cNvSpPr txBox="1"/>
          <p:nvPr/>
        </p:nvSpPr>
        <p:spPr>
          <a:xfrm>
            <a:off x="6255314" y="978462"/>
            <a:ext cx="1467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食事は我慢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5698C4C-D1AD-4C6E-9D7E-17AF2E292053}"/>
              </a:ext>
            </a:extLst>
          </p:cNvPr>
          <p:cNvSpPr txBox="1"/>
          <p:nvPr/>
        </p:nvSpPr>
        <p:spPr>
          <a:xfrm>
            <a:off x="2162232" y="6028905"/>
            <a:ext cx="7622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A-OTF ゴシックMB101 Pro B" panose="020B0700000000000000" pitchFamily="34" charset="-128"/>
                <a:ea typeface="A-OTF ゴシックMB101 Pro B" panose="020B0700000000000000" pitchFamily="34" charset="-128"/>
              </a:rPr>
              <a:t>講演・スピーチ中は、子供・家族＆ペットをなるべく遠ざける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D14FEF-803C-42E0-9F66-B2C21B9B9F1D}"/>
              </a:ext>
            </a:extLst>
          </p:cNvPr>
          <p:cNvSpPr txBox="1"/>
          <p:nvPr/>
        </p:nvSpPr>
        <p:spPr>
          <a:xfrm>
            <a:off x="10706100" y="6516180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Powerd</a:t>
            </a:r>
            <a:r>
              <a:rPr kumimoji="1" lang="en-US" altLang="ja-JP" sz="1100" dirty="0"/>
              <a:t> by </a:t>
            </a:r>
            <a:r>
              <a:rPr kumimoji="1" lang="en-US" altLang="ja-JP" sz="1100" dirty="0" err="1"/>
              <a:t>i</a:t>
            </a:r>
            <a:r>
              <a:rPr kumimoji="1" lang="en-US" altLang="ja-JP" sz="1100" dirty="0"/>
              <a:t>-HIVE </a:t>
            </a:r>
            <a:r>
              <a:rPr kumimoji="1" lang="en-US" altLang="ja-JP" sz="1100" dirty="0" err="1"/>
              <a:t>inc.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2428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pull/>
      </p:transition>
    </mc:Choice>
    <mc:Fallback>
      <p:transition spd="slow" advTm="5000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4062</TotalTime>
  <Words>435</Words>
  <Application>Microsoft Office PowerPoint</Application>
  <PresentationFormat>ワイド画面</PresentationFormat>
  <Paragraphs>69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A-OTF ゴシックMB101 Pro B</vt:lpstr>
      <vt:lpstr>Meiryo UI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平井 良明</dc:creator>
  <cp:lastModifiedBy>平井 良明</cp:lastModifiedBy>
  <cp:revision>52</cp:revision>
  <dcterms:created xsi:type="dcterms:W3CDTF">2020-04-28T07:45:45Z</dcterms:created>
  <dcterms:modified xsi:type="dcterms:W3CDTF">2020-05-01T04:30:07Z</dcterms:modified>
</cp:coreProperties>
</file>